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mp4" ContentType="video/mp4"/>
  <Default Extension="wmf" ContentType="image/x-wmf"/>
  <Default Extension="png" ContentType="image/png"/>
  <Default Extension="jpeg" ContentType="image/jpeg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Masters/slideMaster3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Masters/slideMaster4.xml" ContentType="application/vnd.openxmlformats-officedocument.presentationml.slideMaster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Masters/slideMaster6.xml" ContentType="application/vnd.openxmlformats-officedocument.presentationml.slideMaster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Masters/slideMaster7.xml" ContentType="application/vnd.openxmlformats-officedocument.presentationml.slideMaster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Masters/slideMaster8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Masters/slideMaster9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Masters/slideMaster10.xml" ContentType="application/vnd.openxmlformats-officedocument.presentationml.slideMaster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Masters/slideMaster11.xml" ContentType="application/vnd.openxmlformats-officedocument.presentationml.slideMaster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notesMasters/notesMaster1.xml" ContentType="application/vnd.openxmlformats-officedocument.presentationml.notesMaster+xml"/>
  <Override PartName="/ppt/theme/theme1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drawings/vmlDrawing1.vml" ContentType="application/vnd.openxmlformats-officedocument.vmlDrawing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</p:sldMasterIdLst>
  <p:notesMasterIdLst>
    <p:notesMasterId r:id="rId12"/>
  </p:notesMasterIdLst>
  <p:sldIdLst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</p:sldIdLst>
  <p:sldSz cy="6859270" cx="12190095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  <p:clrMru>
    <a:srgbClr val="3FB6BA"/>
    <a:srgbClr val="ED8550"/>
    <a:srgbClr val="70AC2E"/>
    <a:srgbClr val="128882"/>
    <a:srgbClr val="DF703A"/>
    <a:srgbClr val="DD5236"/>
    <a:srgbClr val="0A4843"/>
    <a:srgbClr val="45B255"/>
    <a:srgbClr val="9E443C"/>
    <a:srgbClr val="DBA51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4957" autoAdjust="0"/>
    <p:restoredTop sz="97778" autoAdjust="0"/>
  </p:normalViewPr>
  <p:slideViewPr>
    <p:cSldViewPr showGuides="1" snapToGrid="0">
      <p:cViewPr varScale="1">
        <p:scale>
          <a:sx n="104" d="100"/>
          <a:sy n="104" d="100"/>
        </p:scale>
        <p:origin x="144" y="258"/>
      </p:cViewPr>
      <p:guideLst>
        <p:guide orient="horz" pos="2081"/>
        <p:guide pos="3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notesMaster" Target="notesMasters/notesMaster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tableStyles" Target="tableStyles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/Relationships>
</file>

<file path=ppt/drawings/_rels/vmlDrawing1.vml.rels><?xml version="1.0" encoding="UTF-8" standalone="yes"?>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8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9039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9012C8C0-A3D3-487B-AECC-CB6663EAE28D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9040" name="幻灯片图像占位符 3"/>
          <p:cNvSpPr>
            <a:spLocks noChangeAspect="1" noRot="1" noGrp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altLang="en-US" lang="zh-CN"/>
          </a:p>
        </p:txBody>
      </p:sp>
      <p:sp>
        <p:nvSpPr>
          <p:cNvPr id="1049041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lang="zh-CN"/>
              <a:t>编辑母版文本样式</a:t>
            </a:r>
            <a:endParaRPr altLang="en-US" lang="zh-CN"/>
          </a:p>
          <a:p>
            <a:pPr lvl="1"/>
            <a:r>
              <a:rPr altLang="en-US" lang="zh-CN"/>
              <a:t>第二级</a:t>
            </a:r>
            <a:endParaRPr altLang="en-US" lang="zh-CN"/>
          </a:p>
          <a:p>
            <a:pPr lvl="2"/>
            <a:r>
              <a:rPr altLang="en-US" lang="zh-CN"/>
              <a:t>第三级</a:t>
            </a:r>
            <a:endParaRPr altLang="en-US" lang="zh-CN"/>
          </a:p>
          <a:p>
            <a:pPr lvl="3"/>
            <a:r>
              <a:rPr altLang="en-US" lang="zh-CN"/>
              <a:t>第四级</a:t>
            </a:r>
            <a:endParaRPr altLang="en-US" lang="zh-CN"/>
          </a:p>
          <a:p>
            <a:pPr lvl="4"/>
            <a:r>
              <a:rPr altLang="en-US" lang="zh-CN"/>
              <a:t>第五级</a:t>
            </a:r>
            <a:endParaRPr altLang="en-US" lang="zh-CN"/>
          </a:p>
        </p:txBody>
      </p:sp>
      <p:sp>
        <p:nvSpPr>
          <p:cNvPr id="1049042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9043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3849D3E0-124D-4DFF-AE99-4EA4CC201DB4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8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3849D3E0-124D-4DFF-AE99-4EA4CC201DB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9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3849D3E0-124D-4DFF-AE99-4EA4CC201DB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幻灯片图像占位符 1"/>
          <p:cNvSpPr>
            <a:spLocks noChangeAspect="1" noRot="1" noGrp="1"/>
          </p:cNvSpPr>
          <p:nvPr>
            <p:ph type="sldImg" idx="2"/>
          </p:nvPr>
        </p:nvSpPr>
        <p:spPr/>
      </p:sp>
      <p:sp>
        <p:nvSpPr>
          <p:cNvPr id="1048605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altLang="en-US" 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2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3849D3E0-124D-4DFF-AE99-4EA4CC201DB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2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Master" Target="../slideMasters/slideMaster2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3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Master" Target="../slideMasters/slideMaster3.xml"/></Relationships>
</file>

<file path=ppt/slideLayouts/_rels/slideLayout1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4.xml"/></Relationships>
</file>

<file path=ppt/slideLayouts/_rels/slideLayout19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Master" Target="../slideMasters/slideMaster4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5.xml"/></Relationships>
</file>

<file path=ppt/slideLayouts/_rels/slideLayout2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Master" Target="../slideMasters/slideMaster5.xml"/></Relationships>
</file>

<file path=ppt/slideLayouts/_rels/slideLayout2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6.xml"/></Relationships>
</file>

<file path=ppt/slideLayouts/_rels/slideLayout25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Master" Target="../slideMasters/slideMaster6.xml"/></Relationships>
</file>

<file path=ppt/slideLayouts/_rels/slideLayout2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7.xml"/></Relationships>
</file>

<file path=ppt/slideLayouts/_rels/slideLayout28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Master" Target="../slideMasters/slideMaster7.xml"/></Relationships>
</file>

<file path=ppt/slideLayouts/_rels/slideLayout2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8.xml"/></Relationships>
</file>

<file path=ppt/slideLayouts/_rels/slideLayout31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Master" Target="../slideMasters/slideMaster8.xml"/></Relationships>
</file>

<file path=ppt/slideLayouts/_rels/slideLayout3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9.xml"/></Relationships>
</file>

<file path=ppt/slideLayouts/_rels/slideLayout34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Master" Target="../slideMasters/slideMaster9.xml"/></Relationships>
</file>

<file path=ppt/slideLayouts/_rels/slideLayout3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slideMaster" Target="../slideMasters/slideMaster1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1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8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909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lang="zh-CN"/>
              <a:t>单击以编辑母版副标题样式</a:t>
            </a:r>
            <a:endParaRPr altLang="en-US" lang="zh-CN"/>
          </a:p>
        </p:txBody>
      </p:sp>
      <p:sp>
        <p:nvSpPr>
          <p:cNvPr id="104891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C4388EF-52D1-4258-9BE5-BCD010C7D4D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91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91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3EE65E-57D2-4566-898C-4F2076833F8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标题和竖排文字">
    <p:spTree>
      <p:nvGrpSpPr>
        <p:cNvPr id="1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3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934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p>
            <a:pPr lvl="0"/>
            <a:r>
              <a:rPr altLang="en-US" lang="zh-CN"/>
              <a:t>编辑母版文本样式</a:t>
            </a:r>
            <a:endParaRPr altLang="en-US" lang="zh-CN"/>
          </a:p>
          <a:p>
            <a:pPr lvl="1"/>
            <a:r>
              <a:rPr altLang="en-US" lang="zh-CN"/>
              <a:t>第二级</a:t>
            </a:r>
            <a:endParaRPr altLang="en-US" lang="zh-CN"/>
          </a:p>
          <a:p>
            <a:pPr lvl="2"/>
            <a:r>
              <a:rPr altLang="en-US" lang="zh-CN"/>
              <a:t>第三级</a:t>
            </a:r>
            <a:endParaRPr altLang="en-US" lang="zh-CN"/>
          </a:p>
          <a:p>
            <a:pPr lvl="3"/>
            <a:r>
              <a:rPr altLang="en-US" lang="zh-CN"/>
              <a:t>第四级</a:t>
            </a:r>
            <a:endParaRPr altLang="en-US" lang="zh-CN"/>
          </a:p>
          <a:p>
            <a:pPr lvl="4"/>
            <a:r>
              <a:rPr altLang="en-US" lang="zh-CN"/>
              <a:t>第五级</a:t>
            </a:r>
            <a:endParaRPr altLang="en-US" lang="zh-CN"/>
          </a:p>
        </p:txBody>
      </p:sp>
      <p:sp>
        <p:nvSpPr>
          <p:cNvPr id="104893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C4388EF-52D1-4258-9BE5-BCD010C7D4D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93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93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3EE65E-57D2-4566-898C-4F2076833F8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竖排标题与文本">
    <p:spTree>
      <p:nvGrpSpPr>
        <p:cNvPr id="1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7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918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p>
            <a:pPr lvl="0"/>
            <a:r>
              <a:rPr altLang="en-US" lang="zh-CN"/>
              <a:t>编辑母版文本样式</a:t>
            </a:r>
            <a:endParaRPr altLang="en-US" lang="zh-CN"/>
          </a:p>
          <a:p>
            <a:pPr lvl="1"/>
            <a:r>
              <a:rPr altLang="en-US" lang="zh-CN"/>
              <a:t>第二级</a:t>
            </a:r>
            <a:endParaRPr altLang="en-US" lang="zh-CN"/>
          </a:p>
          <a:p>
            <a:pPr lvl="2"/>
            <a:r>
              <a:rPr altLang="en-US" lang="zh-CN"/>
              <a:t>第三级</a:t>
            </a:r>
            <a:endParaRPr altLang="en-US" lang="zh-CN"/>
          </a:p>
          <a:p>
            <a:pPr lvl="3"/>
            <a:r>
              <a:rPr altLang="en-US" lang="zh-CN"/>
              <a:t>第四级</a:t>
            </a:r>
            <a:endParaRPr altLang="en-US" lang="zh-CN"/>
          </a:p>
          <a:p>
            <a:pPr lvl="4"/>
            <a:r>
              <a:rPr altLang="en-US" lang="zh-CN"/>
              <a:t>第五级</a:t>
            </a:r>
            <a:endParaRPr altLang="en-US" lang="zh-CN"/>
          </a:p>
        </p:txBody>
      </p:sp>
      <p:sp>
        <p:nvSpPr>
          <p:cNvPr id="104891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C4388EF-52D1-4258-9BE5-BCD010C7D4D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92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92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3EE65E-57D2-4566-898C-4F2076833F8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4" name="Picture 7" descr="hexa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" y="0"/>
            <a:ext cx="12190413" cy="6859588"/>
          </a:xfrm>
          <a:prstGeom prst="rect"/>
        </p:spPr>
      </p:pic>
      <p:sp>
        <p:nvSpPr>
          <p:cNvPr id="10487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487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dirty="0"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3145731" name="直接连接符 6"/>
          <p:cNvCxnSpPr>
            <a:cxnSpLocks/>
          </p:cNvCxnSpPr>
          <p:nvPr userDrawn="1"/>
        </p:nvCxnSpPr>
        <p:spPr>
          <a:xfrm flipV="1">
            <a:off x="3024904" y="479935"/>
            <a:ext cx="8365514" cy="1"/>
          </a:xfrm>
          <a:prstGeom prst="line"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1048757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2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71000">
                    <a:schemeClr val="bg1">
                      <a:lumMod val="85000"/>
                    </a:schemeClr>
                  </a:gs>
                  <a:gs pos="88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</a:gradFill>
            </a:ln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altLang="en-US" baseline="0" b="0" cap="none" sz="1800" i="0" kern="1200" kumimoji="0" lang="zh-CN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19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48758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/>
              <a:gradFill>
                <a:gsLst>
                  <a:gs pos="0">
                    <a:schemeClr val="bg1"/>
                  </a:gs>
                  <a:gs pos="17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7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algn="tl" blurRad="12700" dir="2700000" dist="127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59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/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r="13500000" dist="127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60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/>
              <a:gradFill>
                <a:gsLst>
                  <a:gs pos="0">
                    <a:schemeClr val="bg1"/>
                  </a:gs>
                  <a:gs pos="17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7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algn="tl" blurRad="12700" dir="2700000" dist="127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61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/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r="13500000" dist="127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62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63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64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65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20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121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097212" name="图片 21"/>
              <p:cNvPicPr>
                <a:picLocks noChangeAspect="1"/>
              </p:cNvPicPr>
              <p:nvPr userDrawn="1"/>
            </p:nvPicPr>
            <p:blipFill>
              <a:blip xmlns:r="http://schemas.openxmlformats.org/officeDocument/2006/relationships" r:embed="rId1" cstate="print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/>
            </p:spPr>
          </p:pic>
          <p:pic>
            <p:nvPicPr>
              <p:cNvPr id="2097213" name="图片 22"/>
              <p:cNvPicPr>
                <a:picLocks noChangeAspect="1"/>
              </p:cNvPicPr>
              <p:nvPr userDrawn="1"/>
            </p:nvPicPr>
            <p:blipFill rotWithShape="1">
              <a:blip xmlns:r="http://schemas.openxmlformats.org/officeDocument/2006/relationships" r:embed="rId2">
                <a:grayscl/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/>
            </p:spPr>
          </p:pic>
        </p:grpSp>
        <p:sp>
          <p:nvSpPr>
            <p:cNvPr id="1048766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/>
            <a:noFill/>
          </p:spPr>
          <p:txBody>
            <a:bodyPr rtlCol="0" wrap="square">
              <a:spAutoFit/>
            </a:bodyPr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altLang="zh-CN" baseline="0" b="0" cap="none" dirty="0" sz="800" i="0" kern="1200" kumimoji="0" lang="en-US" noProof="0" normalizeH="0" spc="0" strike="noStrike" u="none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altLang="en-US" baseline="0" b="0" cap="none" dirty="0" sz="800" i="0" kern="1200" kumimoji="0" lang="zh-CN" noProof="0" normalizeH="0" spc="0" strike="noStrike" u="none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altLang="en-US" baseline="0" b="0" cap="none" dirty="0" sz="800" i="0" kern="1200" kumimoji="0" lang="zh-CN" noProof="0" normalizeH="0" spc="0" strike="noStrike" u="none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1048767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/>
        </p:spPr>
        <p:txBody>
          <a:bodyPr anchor="ctr" bIns="45718" lIns="91436" rIns="91436" rtlCol="0" tIns="45718" vert="horz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</p:spTree>
  </p:cSld>
  <p:clrMapOvr>
    <a:masterClrMapping/>
  </p:clrMapOvr>
  <p:hf dt="0" ftr="1" hdr="0" sldNum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0" name="Rectangle 13"/>
          <p:cNvSpPr/>
          <p:nvPr userDrawn="1"/>
        </p:nvSpPr>
        <p:spPr>
          <a:xfrm>
            <a:off x="-8905" y="0"/>
            <a:ext cx="12202286" cy="6859588"/>
          </a:xfrm>
          <a:prstGeom prst="rect"/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45718" lIns="91436" rIns="91436" rtlCol="0" tIns="45718"/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aseline="0" b="0" cap="none" dirty="0" sz="1800" i="0" kern="1200" kumimoji="0" lang="en-US" noProof="0" normalizeH="0" spc="0" strike="noStrike" u="none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71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2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2" name="Picture 7" descr="hexa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" y="0"/>
            <a:ext cx="12190413" cy="6859588"/>
          </a:xfrm>
          <a:prstGeom prst="rect"/>
        </p:spPr>
      </p:pic>
      <p:sp>
        <p:nvSpPr>
          <p:cNvPr id="10489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2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0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4900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dirty="0"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3145741" name="直接连接符 6"/>
          <p:cNvCxnSpPr>
            <a:cxnSpLocks/>
          </p:cNvCxnSpPr>
          <p:nvPr userDrawn="1"/>
        </p:nvCxnSpPr>
        <p:spPr>
          <a:xfrm flipV="1">
            <a:off x="3024904" y="479935"/>
            <a:ext cx="8365514" cy="1"/>
          </a:xfrm>
          <a:prstGeom prst="line"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0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1049003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2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71000">
                    <a:schemeClr val="bg1">
                      <a:lumMod val="85000"/>
                    </a:schemeClr>
                  </a:gs>
                  <a:gs pos="88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</a:gradFill>
            </a:ln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altLang="en-US" baseline="0" b="0" cap="none" sz="1800" i="0" kern="1200" kumimoji="0" lang="zh-CN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11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49004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/>
              <a:gradFill>
                <a:gsLst>
                  <a:gs pos="0">
                    <a:schemeClr val="bg1"/>
                  </a:gs>
                  <a:gs pos="17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7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algn="tl" blurRad="12700" dir="2700000" dist="127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9005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/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r="13500000" dist="127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9006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/>
              <a:gradFill>
                <a:gsLst>
                  <a:gs pos="0">
                    <a:schemeClr val="bg1"/>
                  </a:gs>
                  <a:gs pos="17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7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algn="tl" blurRad="12700" dir="2700000" dist="127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9007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/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r="13500000" dist="127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9008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9009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9010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9011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12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13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097233" name="图片 21"/>
              <p:cNvPicPr>
                <a:picLocks noChangeAspect="1"/>
              </p:cNvPicPr>
              <p:nvPr userDrawn="1"/>
            </p:nvPicPr>
            <p:blipFill>
              <a:blip xmlns:r="http://schemas.openxmlformats.org/officeDocument/2006/relationships" r:embed="rId1" cstate="print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/>
            </p:spPr>
          </p:pic>
          <p:pic>
            <p:nvPicPr>
              <p:cNvPr id="2097234" name="图片 22"/>
              <p:cNvPicPr>
                <a:picLocks noChangeAspect="1"/>
              </p:cNvPicPr>
              <p:nvPr userDrawn="1"/>
            </p:nvPicPr>
            <p:blipFill rotWithShape="1">
              <a:blip xmlns:r="http://schemas.openxmlformats.org/officeDocument/2006/relationships" r:embed="rId2">
                <a:grayscl/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/>
            </p:spPr>
          </p:pic>
        </p:grpSp>
        <p:sp>
          <p:nvSpPr>
            <p:cNvPr id="1049012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/>
            <a:noFill/>
          </p:spPr>
          <p:txBody>
            <a:bodyPr rtlCol="0" wrap="square">
              <a:spAutoFit/>
            </a:bodyPr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altLang="zh-CN" baseline="0" b="0" cap="none" dirty="0" sz="800" i="0" kern="1200" kumimoji="0" lang="en-US" noProof="0" normalizeH="0" spc="0" strike="noStrike" u="none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altLang="en-US" baseline="0" b="0" cap="none" dirty="0" sz="800" i="0" kern="1200" kumimoji="0" lang="zh-CN" noProof="0" normalizeH="0" spc="0" strike="noStrike" u="none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altLang="en-US" baseline="0" b="0" cap="none" dirty="0" sz="800" i="0" kern="1200" kumimoji="0" lang="zh-CN" noProof="0" normalizeH="0" spc="0" strike="noStrike" u="none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1049013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/>
        </p:spPr>
        <p:txBody>
          <a:bodyPr anchor="ctr" bIns="45718" lIns="91436" rIns="91436" rtlCol="0" tIns="45718" vert="horz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</p:spTree>
  </p:cSld>
  <p:clrMapOvr>
    <a:masterClrMapping/>
  </p:clrMapOvr>
  <p:hf dt="0" ftr="1" hdr="0" sldNum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2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8" name="Rectangle 13"/>
          <p:cNvSpPr/>
          <p:nvPr userDrawn="1"/>
        </p:nvSpPr>
        <p:spPr>
          <a:xfrm>
            <a:off x="-8905" y="0"/>
            <a:ext cx="12202286" cy="6859588"/>
          </a:xfrm>
          <a:prstGeom prst="rect"/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45718" lIns="91436" rIns="91436" rtlCol="0" tIns="45718"/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aseline="0" b="0" cap="none" dirty="0" sz="1800" i="0" kern="1200" kumimoji="0" lang="en-US" noProof="0" normalizeH="0" spc="0" strike="noStrike" u="none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999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2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6" name="Picture 7" descr="hexa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" y="0"/>
            <a:ext cx="12190413" cy="6859588"/>
          </a:xfrm>
          <a:prstGeom prst="rect"/>
        </p:spPr>
      </p:pic>
      <p:sp>
        <p:nvSpPr>
          <p:cNvPr id="10490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0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2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02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490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dirty="0"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3145743" name="直接连接符 6"/>
          <p:cNvCxnSpPr>
            <a:cxnSpLocks/>
          </p:cNvCxnSpPr>
          <p:nvPr userDrawn="1"/>
        </p:nvCxnSpPr>
        <p:spPr>
          <a:xfrm flipV="1">
            <a:off x="3024904" y="479935"/>
            <a:ext cx="8365514" cy="1"/>
          </a:xfrm>
          <a:prstGeom prst="line"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1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1049027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2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71000">
                    <a:schemeClr val="bg1">
                      <a:lumMod val="85000"/>
                    </a:schemeClr>
                  </a:gs>
                  <a:gs pos="88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</a:gradFill>
            </a:ln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altLang="en-US" baseline="0" b="0" cap="none" sz="1800" i="0" kern="1200" kumimoji="0" lang="zh-CN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22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49028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/>
              <a:gradFill>
                <a:gsLst>
                  <a:gs pos="0">
                    <a:schemeClr val="bg1"/>
                  </a:gs>
                  <a:gs pos="17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7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algn="tl" blurRad="12700" dir="2700000" dist="127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9029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/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r="13500000" dist="127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9030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/>
              <a:gradFill>
                <a:gsLst>
                  <a:gs pos="0">
                    <a:schemeClr val="bg1"/>
                  </a:gs>
                  <a:gs pos="17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7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algn="tl" blurRad="12700" dir="2700000" dist="127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9031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/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r="13500000" dist="127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9032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9033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9034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9035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23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24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097237" name="图片 21"/>
              <p:cNvPicPr>
                <a:picLocks noChangeAspect="1"/>
              </p:cNvPicPr>
              <p:nvPr userDrawn="1"/>
            </p:nvPicPr>
            <p:blipFill>
              <a:blip xmlns:r="http://schemas.openxmlformats.org/officeDocument/2006/relationships" r:embed="rId1" cstate="print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/>
            </p:spPr>
          </p:pic>
          <p:pic>
            <p:nvPicPr>
              <p:cNvPr id="2097238" name="图片 22"/>
              <p:cNvPicPr>
                <a:picLocks noChangeAspect="1"/>
              </p:cNvPicPr>
              <p:nvPr userDrawn="1"/>
            </p:nvPicPr>
            <p:blipFill rotWithShape="1">
              <a:blip xmlns:r="http://schemas.openxmlformats.org/officeDocument/2006/relationships" r:embed="rId2">
                <a:grayscl/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/>
            </p:spPr>
          </p:pic>
        </p:grpSp>
        <p:sp>
          <p:nvSpPr>
            <p:cNvPr id="1049036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/>
            <a:noFill/>
          </p:spPr>
          <p:txBody>
            <a:bodyPr rtlCol="0" wrap="square">
              <a:spAutoFit/>
            </a:bodyPr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altLang="zh-CN" baseline="0" b="0" cap="none" dirty="0" sz="800" i="0" kern="1200" kumimoji="0" lang="en-US" noProof="0" normalizeH="0" spc="0" strike="noStrike" u="none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altLang="en-US" baseline="0" b="0" cap="none" dirty="0" sz="800" i="0" kern="1200" kumimoji="0" lang="zh-CN" noProof="0" normalizeH="0" spc="0" strike="noStrike" u="none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altLang="en-US" baseline="0" b="0" cap="none" dirty="0" sz="800" i="0" kern="1200" kumimoji="0" lang="zh-CN" noProof="0" normalizeH="0" spc="0" strike="noStrike" u="none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1049037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/>
        </p:spPr>
        <p:txBody>
          <a:bodyPr anchor="ctr" bIns="45718" lIns="91436" rIns="91436" rtlCol="0" tIns="45718" vert="horz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</p:spTree>
  </p:cSld>
  <p:clrMapOvr>
    <a:masterClrMapping/>
  </p:clrMapOvr>
  <p:hf dt="0" ftr="1" hdr="0" sldNum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1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92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p>
            <a:pPr lvl="0"/>
            <a:r>
              <a:rPr altLang="en-US" lang="zh-CN"/>
              <a:t>编辑母版文本样式</a:t>
            </a:r>
            <a:endParaRPr altLang="en-US" lang="zh-CN"/>
          </a:p>
          <a:p>
            <a:pPr lvl="1"/>
            <a:r>
              <a:rPr altLang="en-US" lang="zh-CN"/>
              <a:t>第二级</a:t>
            </a:r>
            <a:endParaRPr altLang="en-US" lang="zh-CN"/>
          </a:p>
          <a:p>
            <a:pPr lvl="2"/>
            <a:r>
              <a:rPr altLang="en-US" lang="zh-CN"/>
              <a:t>第三级</a:t>
            </a:r>
            <a:endParaRPr altLang="en-US" lang="zh-CN"/>
          </a:p>
          <a:p>
            <a:pPr lvl="3"/>
            <a:r>
              <a:rPr altLang="en-US" lang="zh-CN"/>
              <a:t>第四级</a:t>
            </a:r>
            <a:endParaRPr altLang="en-US" lang="zh-CN"/>
          </a:p>
          <a:p>
            <a:pPr lvl="4"/>
            <a:r>
              <a:rPr altLang="en-US" lang="zh-CN"/>
              <a:t>第五级</a:t>
            </a:r>
            <a:endParaRPr altLang="en-US" lang="zh-CN"/>
          </a:p>
        </p:txBody>
      </p:sp>
      <p:sp>
        <p:nvSpPr>
          <p:cNvPr id="104892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C4388EF-52D1-4258-9BE5-BCD010C7D4D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92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92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3EE65E-57D2-4566-898C-4F2076833F8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2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2" name="Rectangle 13"/>
          <p:cNvSpPr/>
          <p:nvPr userDrawn="1"/>
        </p:nvSpPr>
        <p:spPr>
          <a:xfrm>
            <a:off x="-8905" y="0"/>
            <a:ext cx="12202286" cy="6859588"/>
          </a:xfrm>
          <a:prstGeom prst="rect"/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45718" lIns="91436" rIns="91436" rtlCol="0" tIns="45718"/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aseline="0" b="0" cap="none" dirty="0" sz="1800" i="0" kern="1200" kumimoji="0" lang="en-US" noProof="0" normalizeH="0" spc="0" strike="noStrike" u="none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02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8" name="Picture 7" descr="hexa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" y="0"/>
            <a:ext cx="12190413" cy="6859588"/>
          </a:xfrm>
          <a:prstGeom prst="rect"/>
        </p:spPr>
      </p:pic>
      <p:sp>
        <p:nvSpPr>
          <p:cNvPr id="10487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487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dirty="0"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3145729" name="直接连接符 6"/>
          <p:cNvCxnSpPr>
            <a:cxnSpLocks/>
          </p:cNvCxnSpPr>
          <p:nvPr userDrawn="1"/>
        </p:nvCxnSpPr>
        <p:spPr>
          <a:xfrm flipV="1">
            <a:off x="3024904" y="479935"/>
            <a:ext cx="8365514" cy="1"/>
          </a:xfrm>
          <a:prstGeom prst="line"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1048716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2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71000">
                    <a:schemeClr val="bg1">
                      <a:lumMod val="85000"/>
                    </a:schemeClr>
                  </a:gs>
                  <a:gs pos="88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</a:gradFill>
            </a:ln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altLang="en-US" baseline="0" b="0" cap="none" sz="1800" i="0" kern="1200" kumimoji="0" lang="zh-CN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1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48717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/>
              <a:gradFill>
                <a:gsLst>
                  <a:gs pos="0">
                    <a:schemeClr val="bg1"/>
                  </a:gs>
                  <a:gs pos="17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7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algn="tl" blurRad="12700" dir="2700000" dist="127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18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/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r="13500000" dist="127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19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/>
              <a:gradFill>
                <a:gsLst>
                  <a:gs pos="0">
                    <a:schemeClr val="bg1"/>
                  </a:gs>
                  <a:gs pos="17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7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algn="tl" blurRad="12700" dir="2700000" dist="127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20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/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r="13500000" dist="127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21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22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23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24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02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103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097209" name="图片 21"/>
              <p:cNvPicPr>
                <a:picLocks noChangeAspect="1"/>
              </p:cNvPicPr>
              <p:nvPr userDrawn="1"/>
            </p:nvPicPr>
            <p:blipFill>
              <a:blip xmlns:r="http://schemas.openxmlformats.org/officeDocument/2006/relationships" r:embed="rId1" cstate="print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/>
            </p:spPr>
          </p:pic>
          <p:pic>
            <p:nvPicPr>
              <p:cNvPr id="2097210" name="图片 22"/>
              <p:cNvPicPr>
                <a:picLocks noChangeAspect="1"/>
              </p:cNvPicPr>
              <p:nvPr userDrawn="1"/>
            </p:nvPicPr>
            <p:blipFill rotWithShape="1">
              <a:blip xmlns:r="http://schemas.openxmlformats.org/officeDocument/2006/relationships" r:embed="rId2">
                <a:grayscl/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/>
            </p:spPr>
          </p:pic>
        </p:grpSp>
        <p:sp>
          <p:nvSpPr>
            <p:cNvPr id="1048725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/>
            <a:noFill/>
          </p:spPr>
          <p:txBody>
            <a:bodyPr rtlCol="0" wrap="square">
              <a:spAutoFit/>
            </a:bodyPr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altLang="zh-CN" baseline="0" b="0" cap="none" dirty="0" sz="800" i="0" kern="1200" kumimoji="0" lang="en-US" noProof="0" normalizeH="0" spc="0" strike="noStrike" u="none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altLang="en-US" baseline="0" b="0" cap="none" dirty="0" sz="800" i="0" kern="1200" kumimoji="0" lang="zh-CN" noProof="0" normalizeH="0" spc="0" strike="noStrike" u="none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altLang="en-US" baseline="0" b="0" cap="none" dirty="0" sz="800" i="0" kern="1200" kumimoji="0" lang="zh-CN" noProof="0" normalizeH="0" spc="0" strike="noStrike" u="none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1048726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/>
        </p:spPr>
        <p:txBody>
          <a:bodyPr anchor="ctr" bIns="45718" lIns="91436" rIns="91436" rtlCol="0" tIns="45718" vert="horz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</p:spTree>
  </p:cSld>
  <p:clrMapOvr>
    <a:masterClrMapping/>
  </p:clrMapOvr>
  <p:hf dt="0" ftr="1" hdr="0" sldNum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Rectangle 13"/>
          <p:cNvSpPr/>
          <p:nvPr userDrawn="1"/>
        </p:nvSpPr>
        <p:spPr>
          <a:xfrm>
            <a:off x="-8905" y="0"/>
            <a:ext cx="12202286" cy="6859588"/>
          </a:xfrm>
          <a:prstGeom prst="rect"/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45718" lIns="91436" rIns="91436" rtlCol="0" tIns="45718"/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aseline="0" b="0" cap="none" dirty="0" sz="1800" i="0" kern="1200" kumimoji="0" lang="en-US" noProof="0" normalizeH="0" spc="0" strike="noStrike" u="none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10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8" name="Picture 7" descr="hexa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" y="0"/>
            <a:ext cx="12190413" cy="6859588"/>
          </a:xfrm>
          <a:prstGeom prst="rect"/>
        </p:spPr>
      </p:pic>
      <p:sp>
        <p:nvSpPr>
          <p:cNvPr id="104897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7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4897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dirty="0"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3145739" name="直接连接符 6"/>
          <p:cNvCxnSpPr>
            <a:cxnSpLocks/>
          </p:cNvCxnSpPr>
          <p:nvPr userDrawn="1"/>
        </p:nvCxnSpPr>
        <p:spPr>
          <a:xfrm flipV="1">
            <a:off x="3024904" y="479935"/>
            <a:ext cx="8365514" cy="1"/>
          </a:xfrm>
          <a:prstGeom prst="line"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1048977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2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71000">
                    <a:schemeClr val="bg1">
                      <a:lumMod val="85000"/>
                    </a:schemeClr>
                  </a:gs>
                  <a:gs pos="88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</a:gradFill>
            </a:ln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altLang="en-US" baseline="0" b="0" cap="none" sz="1800" i="0" kern="1200" kumimoji="0" lang="zh-CN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99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48978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/>
              <a:gradFill>
                <a:gsLst>
                  <a:gs pos="0">
                    <a:schemeClr val="bg1"/>
                  </a:gs>
                  <a:gs pos="17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7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algn="tl" blurRad="12700" dir="2700000" dist="127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979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/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r="13500000" dist="127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980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/>
              <a:gradFill>
                <a:gsLst>
                  <a:gs pos="0">
                    <a:schemeClr val="bg1"/>
                  </a:gs>
                  <a:gs pos="17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7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algn="tl" blurRad="12700" dir="2700000" dist="127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981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/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r="13500000" dist="127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982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983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984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985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00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1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097229" name="图片 21"/>
              <p:cNvPicPr>
                <a:picLocks noChangeAspect="1"/>
              </p:cNvPicPr>
              <p:nvPr userDrawn="1"/>
            </p:nvPicPr>
            <p:blipFill>
              <a:blip xmlns:r="http://schemas.openxmlformats.org/officeDocument/2006/relationships" r:embed="rId1" cstate="print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/>
            </p:spPr>
          </p:pic>
          <p:pic>
            <p:nvPicPr>
              <p:cNvPr id="2097230" name="图片 22"/>
              <p:cNvPicPr>
                <a:picLocks noChangeAspect="1"/>
              </p:cNvPicPr>
              <p:nvPr userDrawn="1"/>
            </p:nvPicPr>
            <p:blipFill rotWithShape="1">
              <a:blip xmlns:r="http://schemas.openxmlformats.org/officeDocument/2006/relationships" r:embed="rId2">
                <a:grayscl/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/>
            </p:spPr>
          </p:pic>
        </p:grpSp>
        <p:sp>
          <p:nvSpPr>
            <p:cNvPr id="1048986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/>
            <a:noFill/>
          </p:spPr>
          <p:txBody>
            <a:bodyPr rtlCol="0" wrap="square">
              <a:spAutoFit/>
            </a:bodyPr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altLang="zh-CN" baseline="0" b="0" cap="none" dirty="0" sz="800" i="0" kern="1200" kumimoji="0" lang="en-US" noProof="0" normalizeH="0" spc="0" strike="noStrike" u="none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altLang="en-US" baseline="0" b="0" cap="none" dirty="0" sz="800" i="0" kern="1200" kumimoji="0" lang="zh-CN" noProof="0" normalizeH="0" spc="0" strike="noStrike" u="none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altLang="en-US" baseline="0" b="0" cap="none" dirty="0" sz="800" i="0" kern="1200" kumimoji="0" lang="zh-CN" noProof="0" normalizeH="0" spc="0" strike="noStrike" u="none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1048987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/>
        </p:spPr>
        <p:txBody>
          <a:bodyPr anchor="ctr" bIns="45718" lIns="91436" rIns="91436" rtlCol="0" tIns="45718" vert="horz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</p:spTree>
  </p:cSld>
  <p:clrMapOvr>
    <a:masterClrMapping/>
  </p:clrMapOvr>
  <p:hf dt="0" ftr="1" hdr="0" sldNum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2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8" name="Rectangle 13"/>
          <p:cNvSpPr/>
          <p:nvPr userDrawn="1"/>
        </p:nvSpPr>
        <p:spPr>
          <a:xfrm>
            <a:off x="-8905" y="0"/>
            <a:ext cx="12202286" cy="6859588"/>
          </a:xfrm>
          <a:prstGeom prst="rect"/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45718" lIns="91436" rIns="91436" rtlCol="0" tIns="45718"/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aseline="0" b="0" cap="none" dirty="0" sz="1800" i="0" kern="1200" kumimoji="0" lang="en-US" noProof="0" normalizeH="0" spc="0" strike="noStrike" u="none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989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6" name="Picture 7" descr="hexa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" y="0"/>
            <a:ext cx="12190413" cy="6859588"/>
          </a:xfrm>
          <a:prstGeom prst="rect"/>
        </p:spPr>
      </p:pic>
      <p:sp>
        <p:nvSpPr>
          <p:cNvPr id="104883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3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488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dirty="0"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3145733" name="直接连接符 6"/>
          <p:cNvCxnSpPr>
            <a:cxnSpLocks/>
          </p:cNvCxnSpPr>
          <p:nvPr userDrawn="1"/>
        </p:nvCxnSpPr>
        <p:spPr>
          <a:xfrm flipV="1">
            <a:off x="3024904" y="479935"/>
            <a:ext cx="8365514" cy="1"/>
          </a:xfrm>
          <a:prstGeom prst="line"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1048842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2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71000">
                    <a:schemeClr val="bg1">
                      <a:lumMod val="85000"/>
                    </a:schemeClr>
                  </a:gs>
                  <a:gs pos="88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</a:gradFill>
            </a:ln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altLang="en-US" baseline="0" b="0" cap="none" sz="1800" i="0" kern="1200" kumimoji="0" lang="zh-CN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43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48843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/>
              <a:gradFill>
                <a:gsLst>
                  <a:gs pos="0">
                    <a:schemeClr val="bg1"/>
                  </a:gs>
                  <a:gs pos="17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7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algn="tl" blurRad="12700" dir="2700000" dist="127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44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/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r="13500000" dist="127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45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/>
              <a:gradFill>
                <a:gsLst>
                  <a:gs pos="0">
                    <a:schemeClr val="bg1"/>
                  </a:gs>
                  <a:gs pos="17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7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algn="tl" blurRad="12700" dir="2700000" dist="127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46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/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r="13500000" dist="127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47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48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49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50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44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145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097217" name="图片 21"/>
              <p:cNvPicPr>
                <a:picLocks noChangeAspect="1"/>
              </p:cNvPicPr>
              <p:nvPr userDrawn="1"/>
            </p:nvPicPr>
            <p:blipFill>
              <a:blip xmlns:r="http://schemas.openxmlformats.org/officeDocument/2006/relationships" r:embed="rId1" cstate="print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/>
            </p:spPr>
          </p:pic>
          <p:pic>
            <p:nvPicPr>
              <p:cNvPr id="2097218" name="图片 22"/>
              <p:cNvPicPr>
                <a:picLocks noChangeAspect="1"/>
              </p:cNvPicPr>
              <p:nvPr userDrawn="1"/>
            </p:nvPicPr>
            <p:blipFill rotWithShape="1">
              <a:blip xmlns:r="http://schemas.openxmlformats.org/officeDocument/2006/relationships" r:embed="rId2">
                <a:grayscl/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/>
            </p:spPr>
          </p:pic>
        </p:grpSp>
        <p:sp>
          <p:nvSpPr>
            <p:cNvPr id="104885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/>
            <a:noFill/>
          </p:spPr>
          <p:txBody>
            <a:bodyPr rtlCol="0" wrap="square">
              <a:spAutoFit/>
            </a:bodyPr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altLang="zh-CN" baseline="0" b="0" cap="none" dirty="0" sz="800" i="0" kern="1200" kumimoji="0" lang="en-US" noProof="0" normalizeH="0" spc="0" strike="noStrike" u="none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altLang="en-US" baseline="0" b="0" cap="none" dirty="0" sz="800" i="0" kern="1200" kumimoji="0" lang="zh-CN" noProof="0" normalizeH="0" spc="0" strike="noStrike" u="none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altLang="en-US" baseline="0" b="0" cap="none" dirty="0" sz="800" i="0" kern="1200" kumimoji="0" lang="zh-CN" noProof="0" normalizeH="0" spc="0" strike="noStrike" u="none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1048852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/>
        </p:spPr>
        <p:txBody>
          <a:bodyPr anchor="ctr" bIns="45718" lIns="91436" rIns="91436" rtlCol="0" tIns="45718" vert="horz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</p:spTree>
  </p:cSld>
  <p:clrMapOvr>
    <a:masterClrMapping/>
  </p:clrMapOvr>
  <p:hf dt="0" ftr="1" hdr="0" sldNum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3" name="Rectangle 13"/>
          <p:cNvSpPr/>
          <p:nvPr userDrawn="1"/>
        </p:nvSpPr>
        <p:spPr>
          <a:xfrm>
            <a:off x="-8905" y="0"/>
            <a:ext cx="12202286" cy="6859588"/>
          </a:xfrm>
          <a:prstGeom prst="rect"/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45718" lIns="91436" rIns="91436" rtlCol="0" tIns="45718"/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aseline="0" b="0" cap="none" dirty="0" sz="1800" i="0" kern="1200" kumimoji="0" lang="en-US" noProof="0" normalizeH="0" spc="0" strike="noStrike" u="none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85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spTree>
      <p:nvGrpSpPr>
        <p:cNvPr id="1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8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939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lang="zh-CN"/>
              <a:t>编辑母版文本样式</a:t>
            </a:r>
            <a:endParaRPr altLang="en-US" lang="zh-CN"/>
          </a:p>
        </p:txBody>
      </p:sp>
      <p:sp>
        <p:nvSpPr>
          <p:cNvPr id="104894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C4388EF-52D1-4258-9BE5-BCD010C7D4D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94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94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3EE65E-57D2-4566-898C-4F2076833F8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2" name="Picture 7" descr="hexa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" y="0"/>
            <a:ext cx="12190413" cy="6859588"/>
          </a:xfrm>
          <a:prstGeom prst="rect"/>
        </p:spPr>
      </p:pic>
      <p:sp>
        <p:nvSpPr>
          <p:cNvPr id="104887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7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6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4886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dirty="0"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3145735" name="直接连接符 6"/>
          <p:cNvCxnSpPr>
            <a:cxnSpLocks/>
          </p:cNvCxnSpPr>
          <p:nvPr userDrawn="1"/>
        </p:nvCxnSpPr>
        <p:spPr>
          <a:xfrm flipV="1">
            <a:off x="3024904" y="479935"/>
            <a:ext cx="8365514" cy="1"/>
          </a:xfrm>
          <a:prstGeom prst="line"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1048864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2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71000">
                    <a:schemeClr val="bg1">
                      <a:lumMod val="85000"/>
                    </a:schemeClr>
                  </a:gs>
                  <a:gs pos="88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</a:gradFill>
            </a:ln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altLang="en-US" baseline="0" b="0" cap="none" sz="1800" i="0" kern="1200" kumimoji="0" lang="zh-CN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53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48865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/>
              <a:gradFill>
                <a:gsLst>
                  <a:gs pos="0">
                    <a:schemeClr val="bg1"/>
                  </a:gs>
                  <a:gs pos="17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7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algn="tl" blurRad="12700" dir="2700000" dist="127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66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/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r="13500000" dist="127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67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/>
              <a:gradFill>
                <a:gsLst>
                  <a:gs pos="0">
                    <a:schemeClr val="bg1"/>
                  </a:gs>
                  <a:gs pos="17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7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algn="tl" blurRad="12700" dir="2700000" dist="127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68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/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r="13500000" dist="127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69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70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71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72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54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155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097220" name="图片 21"/>
              <p:cNvPicPr>
                <a:picLocks noChangeAspect="1"/>
              </p:cNvPicPr>
              <p:nvPr userDrawn="1"/>
            </p:nvPicPr>
            <p:blipFill>
              <a:blip xmlns:r="http://schemas.openxmlformats.org/officeDocument/2006/relationships" r:embed="rId1" cstate="print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/>
            </p:spPr>
          </p:pic>
          <p:pic>
            <p:nvPicPr>
              <p:cNvPr id="2097221" name="图片 22"/>
              <p:cNvPicPr>
                <a:picLocks noChangeAspect="1"/>
              </p:cNvPicPr>
              <p:nvPr userDrawn="1"/>
            </p:nvPicPr>
            <p:blipFill rotWithShape="1">
              <a:blip xmlns:r="http://schemas.openxmlformats.org/officeDocument/2006/relationships" r:embed="rId2">
                <a:grayscl/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/>
            </p:spPr>
          </p:pic>
        </p:grpSp>
        <p:sp>
          <p:nvSpPr>
            <p:cNvPr id="1048873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/>
            <a:noFill/>
          </p:spPr>
          <p:txBody>
            <a:bodyPr rtlCol="0" wrap="square">
              <a:spAutoFit/>
            </a:bodyPr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altLang="zh-CN" baseline="0" b="0" cap="none" dirty="0" sz="800" i="0" kern="1200" kumimoji="0" lang="en-US" noProof="0" normalizeH="0" spc="0" strike="noStrike" u="none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altLang="en-US" baseline="0" b="0" cap="none" dirty="0" sz="800" i="0" kern="1200" kumimoji="0" lang="zh-CN" noProof="0" normalizeH="0" spc="0" strike="noStrike" u="none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altLang="en-US" baseline="0" b="0" cap="none" dirty="0" sz="800" i="0" kern="1200" kumimoji="0" lang="zh-CN" noProof="0" normalizeH="0" spc="0" strike="noStrike" u="none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104887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/>
        </p:spPr>
        <p:txBody>
          <a:bodyPr anchor="ctr" bIns="45718" lIns="91436" rIns="91436" rtlCol="0" tIns="45718" vert="horz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</p:spTree>
  </p:cSld>
  <p:clrMapOvr>
    <a:masterClrMapping/>
  </p:clrMapOvr>
  <p:hf dt="0" ftr="1" hdr="0" sldNum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5" name="Rectangle 13"/>
          <p:cNvSpPr/>
          <p:nvPr userDrawn="1"/>
        </p:nvSpPr>
        <p:spPr>
          <a:xfrm>
            <a:off x="-8905" y="0"/>
            <a:ext cx="12202286" cy="6859588"/>
          </a:xfrm>
          <a:prstGeom prst="rect"/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45718" lIns="91436" rIns="91436" rtlCol="0" tIns="45718"/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aseline="0" b="0" cap="none" dirty="0" sz="1800" i="0" kern="1200" kumimoji="0" lang="en-US" noProof="0" normalizeH="0" spc="0" strike="noStrike" u="none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87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6" name="Picture 7" descr="hexa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" y="0"/>
            <a:ext cx="12190413" cy="6859588"/>
          </a:xfrm>
          <a:prstGeom prst="rect"/>
        </p:spPr>
      </p:pic>
      <p:sp>
        <p:nvSpPr>
          <p:cNvPr id="104890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0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4888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dirty="0"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3145737" name="直接连接符 6"/>
          <p:cNvCxnSpPr>
            <a:cxnSpLocks/>
          </p:cNvCxnSpPr>
          <p:nvPr userDrawn="1"/>
        </p:nvCxnSpPr>
        <p:spPr>
          <a:xfrm flipV="1">
            <a:off x="3024904" y="479935"/>
            <a:ext cx="8365514" cy="1"/>
          </a:xfrm>
          <a:prstGeom prst="line"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1048890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2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71000">
                    <a:schemeClr val="bg1">
                      <a:lumMod val="85000"/>
                    </a:schemeClr>
                  </a:gs>
                  <a:gs pos="88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</a:gradFill>
            </a:ln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altLang="en-US" baseline="0" b="0" cap="none" sz="1800" i="0" kern="1200" kumimoji="0" lang="zh-CN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65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4889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/>
              <a:gradFill>
                <a:gsLst>
                  <a:gs pos="0">
                    <a:schemeClr val="bg1"/>
                  </a:gs>
                  <a:gs pos="17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7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algn="tl" blurRad="12700" dir="2700000" dist="127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9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/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r="13500000" dist="127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9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/>
              <a:gradFill>
                <a:gsLst>
                  <a:gs pos="0">
                    <a:schemeClr val="bg1"/>
                  </a:gs>
                  <a:gs pos="17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7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algn="tl" blurRad="12700" dir="2700000" dist="127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9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/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r="13500000" dist="127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9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9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9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8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89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74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61000">
                      <a:schemeClr val="bg1">
                        <a:lumMod val="100000"/>
                      </a:schemeClr>
                    </a:gs>
                    <a:gs pos="79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ln>
              <a:effectLst>
                <a:outerShdw algn="ctr" blurRad="25400" rotWithShape="0" sx="102000" sy="10200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altLang="en-US" baseline="0" b="0" cap="none" sz="1800" i="0" kern="1200" kumimoji="0" lang="zh-CN" noProof="0" normalizeH="0" spc="0" strike="noStrike" u="none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66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167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097224" name="图片 21"/>
              <p:cNvPicPr>
                <a:picLocks noChangeAspect="1"/>
              </p:cNvPicPr>
              <p:nvPr userDrawn="1"/>
            </p:nvPicPr>
            <p:blipFill>
              <a:blip xmlns:r="http://schemas.openxmlformats.org/officeDocument/2006/relationships" r:embed="rId1" cstate="print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/>
            </p:spPr>
          </p:pic>
          <p:pic>
            <p:nvPicPr>
              <p:cNvPr id="2097225" name="图片 22"/>
              <p:cNvPicPr>
                <a:picLocks noChangeAspect="1"/>
              </p:cNvPicPr>
              <p:nvPr userDrawn="1"/>
            </p:nvPicPr>
            <p:blipFill rotWithShape="1">
              <a:blip xmlns:r="http://schemas.openxmlformats.org/officeDocument/2006/relationships" r:embed="rId2">
                <a:grayscl/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/>
            </p:spPr>
          </p:pic>
        </p:grpSp>
        <p:sp>
          <p:nvSpPr>
            <p:cNvPr id="1048899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/>
            <a:noFill/>
          </p:spPr>
          <p:txBody>
            <a:bodyPr rtlCol="0" wrap="square">
              <a:spAutoFit/>
            </a:bodyPr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altLang="zh-CN" baseline="0" b="0" cap="none" dirty="0" sz="800" i="0" kern="1200" kumimoji="0" lang="en-US" noProof="0" normalizeH="0" spc="0" strike="noStrike" u="none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altLang="en-US" baseline="0" b="0" cap="none" dirty="0" sz="800" i="0" kern="1200" kumimoji="0" lang="zh-CN" noProof="0" normalizeH="0" spc="0" strike="noStrike" u="none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altLang="en-US" baseline="0" b="0" cap="none" dirty="0" sz="800" i="0" kern="1200" kumimoji="0" lang="zh-CN" noProof="0" normalizeH="0" spc="0" strike="noStrike" u="none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1048900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/>
        </p:spPr>
        <p:txBody>
          <a:bodyPr anchor="ctr" bIns="45718" lIns="91436" rIns="91436" rtlCol="0" tIns="45718" vert="horz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</p:spTree>
  </p:cSld>
  <p:clrMapOvr>
    <a:masterClrMapping/>
  </p:clrMapOvr>
  <p:hf dt="0" ftr="1" hdr="0" sldNum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5" name="Rectangle 13"/>
          <p:cNvSpPr/>
          <p:nvPr userDrawn="1"/>
        </p:nvSpPr>
        <p:spPr>
          <a:xfrm>
            <a:off x="-8905" y="0"/>
            <a:ext cx="12202286" cy="6859588"/>
          </a:xfrm>
          <a:prstGeom prst="rect"/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45718" lIns="91436" rIns="91436" rtlCol="0" tIns="45718"/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aseline="0" b="0" cap="none" dirty="0" sz="1800" i="0" kern="1200" kumimoji="0" lang="en-US" noProof="0" normalizeH="0" spc="0" strike="noStrike" u="none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88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3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48804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609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1219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2438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3048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426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4876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104880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06E9206-D2D6-4057-92D4-39C87A03E66D}" type="datetime1">
              <a:rPr altLang="zh-CN"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0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0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4877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487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052E9E1-D97D-4C90-BB96-FA1ED58B786F}" type="datetime1">
              <a:rPr altLang="zh-CN"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7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8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b="1" cap="all" sz="5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48799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indent="0" marL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indent="0" marL="60960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indent="0" marL="121920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indent="0" marL="182880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indent="0" marL="243840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indent="0" marL="304800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indent="0" marL="365760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indent="0" marL="426720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indent="0" marL="487680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4880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14779EE-1E16-4CC5-A459-C716090F6017}" type="datetime1">
              <a:rPr altLang="zh-CN"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0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48778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48779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4878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311C9F-D64E-4824-A709-CF61DE4E0BDD}" type="datetime1">
              <a:rPr altLang="zh-CN"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8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8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spTree>
      <p:nvGrpSpPr>
        <p:cNvPr id="1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3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944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p>
            <a:pPr lvl="0"/>
            <a:r>
              <a:rPr altLang="en-US" lang="zh-CN"/>
              <a:t>编辑母版文本样式</a:t>
            </a:r>
            <a:endParaRPr altLang="en-US" lang="zh-CN"/>
          </a:p>
          <a:p>
            <a:pPr lvl="1"/>
            <a:r>
              <a:rPr altLang="en-US" lang="zh-CN"/>
              <a:t>第二级</a:t>
            </a:r>
            <a:endParaRPr altLang="en-US" lang="zh-CN"/>
          </a:p>
          <a:p>
            <a:pPr lvl="2"/>
            <a:r>
              <a:rPr altLang="en-US" lang="zh-CN"/>
              <a:t>第三级</a:t>
            </a:r>
            <a:endParaRPr altLang="en-US" lang="zh-CN"/>
          </a:p>
          <a:p>
            <a:pPr lvl="3"/>
            <a:r>
              <a:rPr altLang="en-US" lang="zh-CN"/>
              <a:t>第四级</a:t>
            </a:r>
            <a:endParaRPr altLang="en-US" lang="zh-CN"/>
          </a:p>
          <a:p>
            <a:pPr lvl="4"/>
            <a:r>
              <a:rPr altLang="en-US" lang="zh-CN"/>
              <a:t>第五级</a:t>
            </a:r>
            <a:endParaRPr altLang="en-US" lang="zh-CN"/>
          </a:p>
        </p:txBody>
      </p:sp>
      <p:sp>
        <p:nvSpPr>
          <p:cNvPr id="1048945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p>
            <a:pPr lvl="0"/>
            <a:r>
              <a:rPr altLang="en-US" lang="zh-CN"/>
              <a:t>编辑母版文本样式</a:t>
            </a:r>
            <a:endParaRPr altLang="en-US" lang="zh-CN"/>
          </a:p>
          <a:p>
            <a:pPr lvl="1"/>
            <a:r>
              <a:rPr altLang="en-US" lang="zh-CN"/>
              <a:t>第二级</a:t>
            </a:r>
            <a:endParaRPr altLang="en-US" lang="zh-CN"/>
          </a:p>
          <a:p>
            <a:pPr lvl="2"/>
            <a:r>
              <a:rPr altLang="en-US" lang="zh-CN"/>
              <a:t>第三级</a:t>
            </a:r>
            <a:endParaRPr altLang="en-US" lang="zh-CN"/>
          </a:p>
          <a:p>
            <a:pPr lvl="3"/>
            <a:r>
              <a:rPr altLang="en-US" lang="zh-CN"/>
              <a:t>第四级</a:t>
            </a:r>
            <a:endParaRPr altLang="en-US" lang="zh-CN"/>
          </a:p>
          <a:p>
            <a:pPr lvl="4"/>
            <a:r>
              <a:rPr altLang="en-US" lang="zh-CN"/>
              <a:t>第五级</a:t>
            </a:r>
            <a:endParaRPr altLang="en-US" lang="zh-CN"/>
          </a:p>
        </p:txBody>
      </p:sp>
      <p:sp>
        <p:nvSpPr>
          <p:cNvPr id="104894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C4388EF-52D1-4258-9BE5-BCD010C7D4D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94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94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3EE65E-57D2-4566-898C-4F2076833F8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48809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indent="0" marL="0">
              <a:buNone/>
              <a:defRPr b="1" sz="3200"/>
            </a:lvl1pPr>
            <a:lvl2pPr indent="0" marL="609600">
              <a:buNone/>
              <a:defRPr b="1" sz="2700"/>
            </a:lvl2pPr>
            <a:lvl3pPr indent="0" marL="1219200">
              <a:buNone/>
              <a:defRPr b="1" sz="2400"/>
            </a:lvl3pPr>
            <a:lvl4pPr indent="0" marL="1828800">
              <a:buNone/>
              <a:defRPr b="1" sz="2200"/>
            </a:lvl4pPr>
            <a:lvl5pPr indent="0" marL="2438400">
              <a:buNone/>
              <a:defRPr b="1" sz="2200"/>
            </a:lvl5pPr>
            <a:lvl6pPr indent="0" marL="3048000">
              <a:buNone/>
              <a:defRPr b="1" sz="2200"/>
            </a:lvl6pPr>
            <a:lvl7pPr indent="0" marL="3657600">
              <a:buNone/>
              <a:defRPr b="1" sz="2200"/>
            </a:lvl7pPr>
            <a:lvl8pPr indent="0" marL="4267200">
              <a:buNone/>
              <a:defRPr b="1" sz="2200"/>
            </a:lvl8pPr>
            <a:lvl9pPr indent="0" marL="4876800">
              <a:buNone/>
              <a:defRPr b="1"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48810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488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indent="0" marL="0">
              <a:buNone/>
              <a:defRPr b="1" sz="3200"/>
            </a:lvl1pPr>
            <a:lvl2pPr indent="0" marL="609600">
              <a:buNone/>
              <a:defRPr b="1" sz="2700"/>
            </a:lvl2pPr>
            <a:lvl3pPr indent="0" marL="1219200">
              <a:buNone/>
              <a:defRPr b="1" sz="2400"/>
            </a:lvl3pPr>
            <a:lvl4pPr indent="0" marL="1828800">
              <a:buNone/>
              <a:defRPr b="1" sz="2200"/>
            </a:lvl4pPr>
            <a:lvl5pPr indent="0" marL="2438400">
              <a:buNone/>
              <a:defRPr b="1" sz="2200"/>
            </a:lvl5pPr>
            <a:lvl6pPr indent="0" marL="3048000">
              <a:buNone/>
              <a:defRPr b="1" sz="2200"/>
            </a:lvl6pPr>
            <a:lvl7pPr indent="0" marL="3657600">
              <a:buNone/>
              <a:defRPr b="1" sz="2200"/>
            </a:lvl7pPr>
            <a:lvl8pPr indent="0" marL="4267200">
              <a:buNone/>
              <a:defRPr b="1" sz="2200"/>
            </a:lvl8pPr>
            <a:lvl9pPr indent="0" marL="4876800">
              <a:buNone/>
              <a:defRPr b="1"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48812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488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A4318BD-B3C6-4D4B-B871-C29490A2E55A}" type="datetime1">
              <a:rPr altLang="zh-CN"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4879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14CAFC4-799C-4CDE-B92B-8C262F06CF3E}" type="datetime1">
              <a:rPr altLang="zh-CN"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9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9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7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45718" lIns="91436" rIns="91436" rtlCol="0" tIns="45718"/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altLang="en-US" baseline="0" b="0" cap="none" sz="1800" i="0" kern="1200" kumimoji="0" lang="zh-CN" noProof="0" normalizeH="0" spc="0" strike="noStrike" u="none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28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45718" lIns="91436" rIns="91436" rtlCol="0" tIns="45718"/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altLang="en-US" baseline="0" b="0" cap="none" sz="1800" i="0" kern="1200" kumimoji="0" lang="zh-CN" noProof="0" normalizeH="0" spc="0" strike="noStrike" u="none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29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E729073-8FFE-4F18-B513-07581FC6638E}" type="datetime1">
              <a:rPr altLang="zh-CN"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3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1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b="1" sz="27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48822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48823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indent="0" marL="0">
              <a:buNone/>
              <a:defRPr sz="1900"/>
            </a:lvl1pPr>
            <a:lvl2pPr indent="0" marL="609600">
              <a:buNone/>
              <a:defRPr sz="1600"/>
            </a:lvl2pPr>
            <a:lvl3pPr indent="0" marL="1219200">
              <a:buNone/>
              <a:defRPr sz="1400"/>
            </a:lvl3pPr>
            <a:lvl4pPr indent="0" marL="1828800">
              <a:buNone/>
              <a:defRPr sz="1200"/>
            </a:lvl4pPr>
            <a:lvl5pPr indent="0" marL="2438400">
              <a:buNone/>
              <a:defRPr sz="1200"/>
            </a:lvl5pPr>
            <a:lvl6pPr indent="0" marL="3048000">
              <a:buNone/>
              <a:defRPr sz="1200"/>
            </a:lvl6pPr>
            <a:lvl7pPr indent="0" marL="3657600">
              <a:buNone/>
              <a:defRPr sz="1200"/>
            </a:lvl7pPr>
            <a:lvl8pPr indent="0" marL="4267200">
              <a:buNone/>
              <a:defRPr sz="1200"/>
            </a:lvl8pPr>
            <a:lvl9pPr indent="0" marL="487680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4882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3C7FCF6-76BD-4495-B08F-4C059D2BA31F}" type="datetime1">
              <a:rPr altLang="zh-CN"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2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2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3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b="1" sz="27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48784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indent="0" marL="0">
              <a:buNone/>
              <a:defRPr sz="4300"/>
            </a:lvl1pPr>
            <a:lvl2pPr indent="0" marL="609600">
              <a:buNone/>
              <a:defRPr sz="3800"/>
            </a:lvl2pPr>
            <a:lvl3pPr indent="0" marL="1219200">
              <a:buNone/>
              <a:defRPr sz="3200"/>
            </a:lvl3pPr>
            <a:lvl4pPr indent="0" marL="1828800">
              <a:buNone/>
              <a:defRPr sz="2700"/>
            </a:lvl4pPr>
            <a:lvl5pPr indent="0" marL="2438400">
              <a:buNone/>
              <a:defRPr sz="2700"/>
            </a:lvl5pPr>
            <a:lvl6pPr indent="0" marL="3048000">
              <a:buNone/>
              <a:defRPr sz="2700"/>
            </a:lvl6pPr>
            <a:lvl7pPr indent="0" marL="3657600">
              <a:buNone/>
              <a:defRPr sz="2700"/>
            </a:lvl7pPr>
            <a:lvl8pPr indent="0" marL="4267200">
              <a:buNone/>
              <a:defRPr sz="2700"/>
            </a:lvl8pPr>
            <a:lvl9pPr indent="0" marL="4876800">
              <a:buNone/>
              <a:defRPr sz="2700"/>
            </a:lvl9pPr>
          </a:lstStyle>
          <a:p>
            <a:endParaRPr dirty="0" lang="en-US"/>
          </a:p>
        </p:txBody>
      </p:sp>
      <p:sp>
        <p:nvSpPr>
          <p:cNvPr id="1048785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indent="0" marL="0">
              <a:buNone/>
              <a:defRPr sz="1900"/>
            </a:lvl1pPr>
            <a:lvl2pPr indent="0" marL="609600">
              <a:buNone/>
              <a:defRPr sz="1600"/>
            </a:lvl2pPr>
            <a:lvl3pPr indent="0" marL="1219200">
              <a:buNone/>
              <a:defRPr sz="1400"/>
            </a:lvl3pPr>
            <a:lvl4pPr indent="0" marL="1828800">
              <a:buNone/>
              <a:defRPr sz="1200"/>
            </a:lvl4pPr>
            <a:lvl5pPr indent="0" marL="2438400">
              <a:buNone/>
              <a:defRPr sz="1200"/>
            </a:lvl5pPr>
            <a:lvl6pPr indent="0" marL="3048000">
              <a:buNone/>
              <a:defRPr sz="1200"/>
            </a:lvl6pPr>
            <a:lvl7pPr indent="0" marL="3657600">
              <a:buNone/>
              <a:defRPr sz="1200"/>
            </a:lvl7pPr>
            <a:lvl8pPr indent="0" marL="4267200">
              <a:buNone/>
              <a:defRPr sz="1200"/>
            </a:lvl8pPr>
            <a:lvl9pPr indent="0" marL="487680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4878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257577C-F53D-4BB9-9408-EB84DEB3CD80}" type="datetime1">
              <a:rPr altLang="zh-CN"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8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8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4881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488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7D58058-BD14-4845-947D-4A9B79A00D09}" type="datetime1">
              <a:rPr altLang="zh-CN"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3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48794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4879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8ECB469-C949-4E3F-B0CB-0C15DA7B7F92}" type="datetime1">
              <a:rPr altLang="zh-CN"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9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9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bg>
      <p:bgPr>
        <a:blipFill rotWithShape="0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8" descr="C:\Documents and Settings\kings\桌面\LOGO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78825" y="6378169"/>
            <a:ext cx="2740654" cy="242932"/>
          </a:xfrm>
          <a:prstGeom prst="rect"/>
          <a:noFill/>
          <a:ln w="9525">
            <a:noFill/>
          </a:ln>
        </p:spPr>
      </p:pic>
      <p:sp>
        <p:nvSpPr>
          <p:cNvPr id="104857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257" y="1341686"/>
            <a:ext cx="10361581" cy="935210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altLang="en-US" lang="zh-CN"/>
              <a:t>单元标题</a:t>
            </a:r>
            <a:endParaRPr altLang="en-US" lang="zh-CN"/>
          </a:p>
        </p:txBody>
      </p:sp>
      <p:sp>
        <p:nvSpPr>
          <p:cNvPr id="104857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514" y="2492837"/>
            <a:ext cx="8533067" cy="936798"/>
          </a:xfrm>
        </p:spPr>
        <p:txBody>
          <a:bodyPr/>
          <a:lstStyle>
            <a:lvl1pPr algn="ctr" indent="0" marL="0">
              <a:buFontTx/>
              <a:buNone/>
              <a:defRPr sz="5400"/>
            </a:lvl1pPr>
          </a:lstStyle>
          <a:p>
            <a:r>
              <a:rPr altLang="en-US" lang="zh-CN"/>
              <a:t>课程标题</a:t>
            </a:r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spTree>
      <p:nvGrpSpPr>
        <p:cNvPr id="1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9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950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/>
              <a:t>编辑母版文本样式</a:t>
            </a:r>
            <a:endParaRPr altLang="en-US" lang="zh-CN"/>
          </a:p>
        </p:txBody>
      </p:sp>
      <p:sp>
        <p:nvSpPr>
          <p:cNvPr id="1048951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p>
            <a:pPr lvl="0"/>
            <a:r>
              <a:rPr altLang="en-US" lang="zh-CN"/>
              <a:t>编辑母版文本样式</a:t>
            </a:r>
            <a:endParaRPr altLang="en-US" lang="zh-CN"/>
          </a:p>
          <a:p>
            <a:pPr lvl="1"/>
            <a:r>
              <a:rPr altLang="en-US" lang="zh-CN"/>
              <a:t>第二级</a:t>
            </a:r>
            <a:endParaRPr altLang="en-US" lang="zh-CN"/>
          </a:p>
          <a:p>
            <a:pPr lvl="2"/>
            <a:r>
              <a:rPr altLang="en-US" lang="zh-CN"/>
              <a:t>第三级</a:t>
            </a:r>
            <a:endParaRPr altLang="en-US" lang="zh-CN"/>
          </a:p>
          <a:p>
            <a:pPr lvl="3"/>
            <a:r>
              <a:rPr altLang="en-US" lang="zh-CN"/>
              <a:t>第四级</a:t>
            </a:r>
            <a:endParaRPr altLang="en-US" lang="zh-CN"/>
          </a:p>
          <a:p>
            <a:pPr lvl="4"/>
            <a:r>
              <a:rPr altLang="en-US" lang="zh-CN"/>
              <a:t>第五级</a:t>
            </a:r>
            <a:endParaRPr altLang="en-US" lang="zh-CN"/>
          </a:p>
        </p:txBody>
      </p:sp>
      <p:sp>
        <p:nvSpPr>
          <p:cNvPr id="1048952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/>
              <a:t>编辑母版文本样式</a:t>
            </a:r>
            <a:endParaRPr altLang="en-US" lang="zh-CN"/>
          </a:p>
        </p:txBody>
      </p:sp>
      <p:sp>
        <p:nvSpPr>
          <p:cNvPr id="1048953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p>
            <a:pPr lvl="0"/>
            <a:r>
              <a:rPr altLang="en-US" lang="zh-CN"/>
              <a:t>编辑母版文本样式</a:t>
            </a:r>
            <a:endParaRPr altLang="en-US" lang="zh-CN"/>
          </a:p>
          <a:p>
            <a:pPr lvl="1"/>
            <a:r>
              <a:rPr altLang="en-US" lang="zh-CN"/>
              <a:t>第二级</a:t>
            </a:r>
            <a:endParaRPr altLang="en-US" lang="zh-CN"/>
          </a:p>
          <a:p>
            <a:pPr lvl="2"/>
            <a:r>
              <a:rPr altLang="en-US" lang="zh-CN"/>
              <a:t>第三级</a:t>
            </a:r>
            <a:endParaRPr altLang="en-US" lang="zh-CN"/>
          </a:p>
          <a:p>
            <a:pPr lvl="3"/>
            <a:r>
              <a:rPr altLang="en-US" lang="zh-CN"/>
              <a:t>第四级</a:t>
            </a:r>
            <a:endParaRPr altLang="en-US" lang="zh-CN"/>
          </a:p>
          <a:p>
            <a:pPr lvl="4"/>
            <a:r>
              <a:rPr altLang="en-US" lang="zh-CN"/>
              <a:t>第五级</a:t>
            </a:r>
            <a:endParaRPr altLang="en-US" lang="zh-CN"/>
          </a:p>
        </p:txBody>
      </p:sp>
      <p:sp>
        <p:nvSpPr>
          <p:cNvPr id="1048954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C4388EF-52D1-4258-9BE5-BCD010C7D4D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955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956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3EE65E-57D2-4566-898C-4F2076833F8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595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7" name="标题 1"/>
          <p:cNvSpPr>
            <a:spLocks noGrp="1"/>
          </p:cNvSpPr>
          <p:nvPr>
            <p:ph type="title"/>
          </p:nvPr>
        </p:nvSpPr>
        <p:spPr>
          <a:xfrm>
            <a:off x="962934" y="4407716"/>
            <a:ext cx="10361581" cy="1362327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38" name="文本占位符 2"/>
          <p:cNvSpPr>
            <a:spLocks noGrp="1"/>
          </p:cNvSpPr>
          <p:nvPr>
            <p:ph type="body" idx="1"/>
          </p:nvPr>
        </p:nvSpPr>
        <p:spPr>
          <a:xfrm>
            <a:off x="962934" y="2907251"/>
            <a:ext cx="10361581" cy="1500465"/>
          </a:xfrm>
        </p:spPr>
        <p:txBody>
          <a:bodyPr anchor="b"/>
          <a:lstStyle>
            <a:lvl1pPr indent="0" marL="0">
              <a:buNone/>
              <a:defRPr sz="2000"/>
            </a:lvl1pPr>
            <a:lvl2pPr indent="0" marL="457200">
              <a:buNone/>
              <a:defRPr sz="1800"/>
            </a:lvl2pPr>
            <a:lvl3pPr indent="0" marL="914400">
              <a:buNone/>
              <a:defRPr sz="1600"/>
            </a:lvl3pPr>
            <a:lvl4pPr indent="0" marL="1371600">
              <a:buNone/>
              <a:defRPr sz="1400"/>
            </a:lvl4pPr>
            <a:lvl5pPr indent="0" marL="1829435">
              <a:buNone/>
              <a:defRPr sz="1400"/>
            </a:lvl5pPr>
            <a:lvl6pPr indent="0" marL="2286635">
              <a:buNone/>
              <a:defRPr sz="1400"/>
            </a:lvl6pPr>
            <a:lvl7pPr indent="0" marL="2743835">
              <a:buNone/>
              <a:defRPr sz="1400"/>
            </a:lvl7pPr>
            <a:lvl8pPr indent="0" marL="3201035">
              <a:buNone/>
              <a:defRPr sz="1400"/>
            </a:lvl8pPr>
            <a:lvl9pPr indent="0" marL="3658235">
              <a:buNone/>
              <a:defRPr sz="14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28" name="内容占位符 2"/>
          <p:cNvSpPr>
            <a:spLocks noGrp="1"/>
          </p:cNvSpPr>
          <p:nvPr>
            <p:ph sz="half" idx="1"/>
          </p:nvPr>
        </p:nvSpPr>
        <p:spPr>
          <a:xfrm>
            <a:off x="609505" y="1600496"/>
            <a:ext cx="5383959" cy="45268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29" name="内容占位符 3"/>
          <p:cNvSpPr>
            <a:spLocks noGrp="1"/>
          </p:cNvSpPr>
          <p:nvPr>
            <p:ph sz="half" idx="2"/>
          </p:nvPr>
        </p:nvSpPr>
        <p:spPr>
          <a:xfrm>
            <a:off x="6196632" y="1600496"/>
            <a:ext cx="5383959" cy="45268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2" name="标题 1"/>
          <p:cNvSpPr>
            <a:spLocks noGrp="1"/>
          </p:cNvSpPr>
          <p:nvPr>
            <p:ph type="title"/>
          </p:nvPr>
        </p:nvSpPr>
        <p:spPr>
          <a:xfrm>
            <a:off x="609505" y="274689"/>
            <a:ext cx="10971086" cy="1143212"/>
          </a:xfrm>
        </p:spPr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33" name="文本占位符 2"/>
          <p:cNvSpPr>
            <a:spLocks noGrp="1"/>
          </p:cNvSpPr>
          <p:nvPr>
            <p:ph type="body" idx="1"/>
          </p:nvPr>
        </p:nvSpPr>
        <p:spPr>
          <a:xfrm>
            <a:off x="609505" y="1535397"/>
            <a:ext cx="5386076" cy="639880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9435">
              <a:buNone/>
              <a:defRPr b="1" sz="1600"/>
            </a:lvl5pPr>
            <a:lvl6pPr indent="0" marL="2286635">
              <a:buNone/>
              <a:defRPr b="1" sz="1600"/>
            </a:lvl6pPr>
            <a:lvl7pPr indent="0" marL="2743835">
              <a:buNone/>
              <a:defRPr b="1" sz="1600"/>
            </a:lvl7pPr>
            <a:lvl8pPr indent="0" marL="3201035">
              <a:buNone/>
              <a:defRPr b="1" sz="1600"/>
            </a:lvl8pPr>
            <a:lvl9pPr indent="0" marL="3658235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734" name="内容占位符 3"/>
          <p:cNvSpPr>
            <a:spLocks noGrp="1"/>
          </p:cNvSpPr>
          <p:nvPr>
            <p:ph sz="half" idx="2"/>
          </p:nvPr>
        </p:nvSpPr>
        <p:spPr>
          <a:xfrm>
            <a:off x="609505" y="2175278"/>
            <a:ext cx="5386076" cy="39520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3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399" y="1535397"/>
            <a:ext cx="5388191" cy="639880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9435">
              <a:buNone/>
              <a:defRPr b="1" sz="1600"/>
            </a:lvl5pPr>
            <a:lvl6pPr indent="0" marL="2286635">
              <a:buNone/>
              <a:defRPr b="1" sz="1600"/>
            </a:lvl6pPr>
            <a:lvl7pPr indent="0" marL="2743835">
              <a:buNone/>
              <a:defRPr b="1" sz="1600"/>
            </a:lvl7pPr>
            <a:lvl8pPr indent="0" marL="3201035">
              <a:buNone/>
              <a:defRPr b="1" sz="1600"/>
            </a:lvl8pPr>
            <a:lvl9pPr indent="0" marL="3658235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736" name="内容占位符 5"/>
          <p:cNvSpPr>
            <a:spLocks noGrp="1"/>
          </p:cNvSpPr>
          <p:nvPr>
            <p:ph sz="quarter" idx="4"/>
          </p:nvPr>
        </p:nvSpPr>
        <p:spPr>
          <a:xfrm>
            <a:off x="6192399" y="2175278"/>
            <a:ext cx="5388191" cy="39520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内容与标题"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5" name="标题 1"/>
          <p:cNvSpPr>
            <a:spLocks noGrp="1"/>
          </p:cNvSpPr>
          <p:nvPr>
            <p:ph type="title"/>
          </p:nvPr>
        </p:nvSpPr>
        <p:spPr>
          <a:xfrm>
            <a:off x="609505" y="273101"/>
            <a:ext cx="4010457" cy="1162265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46" name="内容占位符 2"/>
          <p:cNvSpPr>
            <a:spLocks noGrp="1"/>
          </p:cNvSpPr>
          <p:nvPr>
            <p:ph idx="1"/>
          </p:nvPr>
        </p:nvSpPr>
        <p:spPr>
          <a:xfrm>
            <a:off x="4765989" y="273101"/>
            <a:ext cx="6814602" cy="58541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47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05" y="1435366"/>
            <a:ext cx="4010457" cy="469193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9435">
              <a:buNone/>
              <a:defRPr sz="900"/>
            </a:lvl5pPr>
            <a:lvl6pPr indent="0" marL="2286635">
              <a:buNone/>
              <a:defRPr sz="900"/>
            </a:lvl6pPr>
            <a:lvl7pPr indent="0" marL="2743835">
              <a:buNone/>
              <a:defRPr sz="900"/>
            </a:lvl7pPr>
            <a:lvl8pPr indent="0" marL="3201035">
              <a:buNone/>
              <a:defRPr sz="900"/>
            </a:lvl8pPr>
            <a:lvl9pPr indent="0" marL="3658235">
              <a:buNone/>
              <a:defRPr sz="9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图片与标题"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标题 1"/>
          <p:cNvSpPr>
            <a:spLocks noGrp="1"/>
          </p:cNvSpPr>
          <p:nvPr>
            <p:ph type="title"/>
          </p:nvPr>
        </p:nvSpPr>
        <p:spPr>
          <a:xfrm>
            <a:off x="2389344" y="4801489"/>
            <a:ext cx="7314057" cy="566843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43" name="图片占位符 2"/>
          <p:cNvSpPr>
            <a:spLocks noGrp="1"/>
          </p:cNvSpPr>
          <p:nvPr>
            <p:ph type="pic" idx="1"/>
          </p:nvPr>
        </p:nvSpPr>
        <p:spPr>
          <a:xfrm>
            <a:off x="2389344" y="612888"/>
            <a:ext cx="7314057" cy="4115562"/>
          </a:xfrm>
        </p:spPr>
        <p:txBody>
          <a:bodyPr anchor="t" anchorCtr="0" bIns="45720" compatLnSpc="1" lIns="91440" numCol="1" rIns="91440" tIns="45720" vert="horz" wrap="square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9435">
              <a:buNone/>
              <a:defRPr sz="2000"/>
            </a:lvl5pPr>
            <a:lvl6pPr indent="0" marL="2286635">
              <a:buNone/>
              <a:defRPr sz="2000"/>
            </a:lvl6pPr>
            <a:lvl7pPr indent="0" marL="2743835">
              <a:buNone/>
              <a:defRPr sz="2000"/>
            </a:lvl7pPr>
            <a:lvl8pPr indent="0" marL="3201035">
              <a:buNone/>
              <a:defRPr sz="2000"/>
            </a:lvl8pPr>
            <a:lvl9pPr indent="0" marL="3658235">
              <a:buNone/>
              <a:defRPr sz="2000"/>
            </a:lvl9pPr>
          </a:lstStyle>
          <a:p>
            <a:pPr algn="l" defTabSz="914400" eaLnBrk="0" fontAlgn="base" hangingPunct="0" indent="0" latinLnBrk="0" lvl="0" marL="0" marR="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endParaRPr altLang="en-US" baseline="0" b="0" cap="none" sz="3200" i="0" kern="0" kumimoji="0" lang="zh-CN" noProof="0" normalizeH="0" spc="0" strike="noStrike" u="none" smtClean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874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44" y="5368332"/>
            <a:ext cx="7314057" cy="805011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9435">
              <a:buNone/>
              <a:defRPr sz="900"/>
            </a:lvl5pPr>
            <a:lvl6pPr indent="0" marL="2286635">
              <a:buNone/>
              <a:defRPr sz="900"/>
            </a:lvl6pPr>
            <a:lvl7pPr indent="0" marL="2743835">
              <a:buNone/>
              <a:defRPr sz="900"/>
            </a:lvl7pPr>
            <a:lvl8pPr indent="0" marL="3201035">
              <a:buNone/>
              <a:defRPr sz="900"/>
            </a:lvl8pPr>
            <a:lvl9pPr indent="0" marL="3658235">
              <a:buNone/>
              <a:defRPr sz="9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标题和竖排文字"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31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垂直排列标题与文本"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9" name="竖排标题 1"/>
          <p:cNvSpPr>
            <a:spLocks noGrp="1"/>
          </p:cNvSpPr>
          <p:nvPr>
            <p:ph type="title" orient="vert"/>
          </p:nvPr>
        </p:nvSpPr>
        <p:spPr>
          <a:xfrm>
            <a:off x="8837819" y="417590"/>
            <a:ext cx="2742771" cy="5709707"/>
          </a:xfrm>
        </p:spPr>
        <p:txBody>
          <a:bodyPr vert="eaVert"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40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5" y="417590"/>
            <a:ext cx="8025146" cy="5709707"/>
          </a:xfrm>
        </p:spPr>
        <p:txBody>
          <a:bodyPr vert="eaVert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1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3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91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C4388EF-52D1-4258-9BE5-BCD010C7D4D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91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91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3EE65E-57D2-4566-898C-4F2076833F8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1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C4388EF-52D1-4258-9BE5-BCD010C7D4D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958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959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3EE65E-57D2-4566-898C-4F2076833F8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内容与标题">
    <p:spTree>
      <p:nvGrpSpPr>
        <p:cNvPr id="1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0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961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en-US" lang="zh-CN"/>
              <a:t>编辑母版文本样式</a:t>
            </a:r>
            <a:endParaRPr altLang="en-US" lang="zh-CN"/>
          </a:p>
          <a:p>
            <a:pPr lvl="1"/>
            <a:r>
              <a:rPr altLang="en-US" lang="zh-CN"/>
              <a:t>第二级</a:t>
            </a:r>
            <a:endParaRPr altLang="en-US" lang="zh-CN"/>
          </a:p>
          <a:p>
            <a:pPr lvl="2"/>
            <a:r>
              <a:rPr altLang="en-US" lang="zh-CN"/>
              <a:t>第三级</a:t>
            </a:r>
            <a:endParaRPr altLang="en-US" lang="zh-CN"/>
          </a:p>
          <a:p>
            <a:pPr lvl="3"/>
            <a:r>
              <a:rPr altLang="en-US" lang="zh-CN"/>
              <a:t>第四级</a:t>
            </a:r>
            <a:endParaRPr altLang="en-US" lang="zh-CN"/>
          </a:p>
          <a:p>
            <a:pPr lvl="4"/>
            <a:r>
              <a:rPr altLang="en-US" lang="zh-CN"/>
              <a:t>第五级</a:t>
            </a:r>
            <a:endParaRPr altLang="en-US" lang="zh-CN"/>
          </a:p>
        </p:txBody>
      </p:sp>
      <p:sp>
        <p:nvSpPr>
          <p:cNvPr id="1048962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/>
              <a:t>编辑母版文本样式</a:t>
            </a:r>
            <a:endParaRPr altLang="en-US" lang="zh-CN"/>
          </a:p>
        </p:txBody>
      </p:sp>
      <p:sp>
        <p:nvSpPr>
          <p:cNvPr id="104896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C4388EF-52D1-4258-9BE5-BCD010C7D4D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964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965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3EE65E-57D2-4566-898C-4F2076833F8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图片与标题">
    <p:spTree>
      <p:nvGrpSpPr>
        <p:cNvPr id="1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7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928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altLang="en-US" lang="zh-CN"/>
          </a:p>
        </p:txBody>
      </p:sp>
      <p:sp>
        <p:nvSpPr>
          <p:cNvPr id="1048929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/>
              <a:t>编辑母版文本样式</a:t>
            </a:r>
            <a:endParaRPr altLang="en-US" lang="zh-CN"/>
          </a:p>
        </p:txBody>
      </p:sp>
      <p:sp>
        <p:nvSpPr>
          <p:cNvPr id="1048930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C4388EF-52D1-4258-9BE5-BCD010C7D4D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931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932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3EE65E-57D2-4566-898C-4F2076833F8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jpeg"/><Relationship Id="rId13" Type="http://schemas.openxmlformats.org/officeDocument/2006/relationships/theme" Target="../theme/theme1.xml"/></Relationships>
</file>

<file path=ppt/slideMasters/_rels/slideMaster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image" Target="../media/image1.jpeg"/><Relationship Id="rId15" Type="http://schemas.openxmlformats.org/officeDocument/2006/relationships/theme" Target="../theme/theme10.xml"/></Relationships>
</file>

<file path=ppt/slideMasters/_rels/slideMaster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image" Target="../media/image7.png"/><Relationship Id="rId14" Type="http://schemas.openxmlformats.org/officeDocument/2006/relationships/theme" Target="../theme/theme11.xml"/></Relationships>
</file>

<file path=ppt/slideMasters/_rels/slideMaster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theme" Target="../theme/theme2.xml"/></Relationships>
</file>

<file path=ppt/slideMasters/_rels/slideMaster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theme" Target="../theme/theme3.xml"/></Relationships>
</file>

<file path=ppt/slideMasters/_rels/slideMaster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theme" Target="../theme/theme4.xml"/></Relationships>
</file>

<file path=ppt/slideMasters/_rels/slideMaster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theme" Target="../theme/theme5.xml"/></Relationships>
</file>

<file path=ppt/slideMasters/_rels/slideMaster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theme" Target="../theme/theme6.xml"/></Relationships>
</file>

<file path=ppt/slideMasters/_rels/slideMaster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theme" Target="../theme/theme7.xml"/></Relationships>
</file>

<file path=ppt/slideMasters/_rels/slideMaster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theme" Target="../theme/theme8.xml"/></Relationships>
</file>

<file path=ppt/slideMasters/_rels/slideMaster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2">
            <a:lum/>
          </a:blip>
          <a:srcRect/>
          <a:stretch>
            <a:fillRect/>
          </a:stretch>
        </a:blipFill>
      </p:bgPr>
    </p:bg>
    <p:spTree>
      <p:nvGrpSpPr>
        <p:cNvPr id="1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3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/>
        </p:spPr>
        <p:txBody>
          <a:bodyPr anchor="ctr" bIns="45718" lIns="91436" rIns="91436" rtlCol="0" tIns="45718" vert="horz">
            <a:normAutofit/>
          </a:bodyPr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  <p:sp>
        <p:nvSpPr>
          <p:cNvPr id="1048904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/>
        </p:spPr>
        <p:txBody>
          <a:bodyPr bIns="45718" lIns="91436" rIns="91436" rtlCol="0" tIns="45718" vert="horz">
            <a:normAutofit/>
          </a:bodyPr>
          <a:p>
            <a:pPr lvl="0"/>
            <a:r>
              <a:rPr altLang="en-US" lang="zh-CN"/>
              <a:t>编辑母版文本样式</a:t>
            </a:r>
            <a:endParaRPr altLang="en-US" lang="zh-CN"/>
          </a:p>
          <a:p>
            <a:pPr lvl="1"/>
            <a:r>
              <a:rPr altLang="en-US" lang="zh-CN"/>
              <a:t>第二级</a:t>
            </a:r>
            <a:endParaRPr altLang="en-US" lang="zh-CN"/>
          </a:p>
          <a:p>
            <a:pPr lvl="2"/>
            <a:r>
              <a:rPr altLang="en-US" lang="zh-CN"/>
              <a:t>第三级</a:t>
            </a:r>
            <a:endParaRPr altLang="en-US" lang="zh-CN"/>
          </a:p>
          <a:p>
            <a:pPr lvl="3"/>
            <a:r>
              <a:rPr altLang="en-US" lang="zh-CN"/>
              <a:t>第四级</a:t>
            </a:r>
            <a:endParaRPr altLang="en-US" lang="zh-CN"/>
          </a:p>
          <a:p>
            <a:pPr lvl="4"/>
            <a:r>
              <a:rPr altLang="en-US" lang="zh-CN"/>
              <a:t>第五级</a:t>
            </a:r>
            <a:endParaRPr altLang="en-US" lang="zh-CN"/>
          </a:p>
        </p:txBody>
      </p:sp>
      <p:sp>
        <p:nvSpPr>
          <p:cNvPr id="1048905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/>
        </p:spPr>
        <p:txBody>
          <a:bodyPr anchor="ctr" bIns="45718" lIns="91436" rIns="91436" rtlCol="0" tIns="45718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906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90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/>
        </p:spPr>
        <p:txBody>
          <a:bodyPr anchor="ctr" bIns="45718" lIns="91436" rIns="91436" rtlCol="0" tIns="45718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4">
            <a:lum/>
          </a:blip>
          <a:srcRect/>
          <a:stretch>
            <a:fillRect/>
          </a:stretch>
        </a:blipFill>
      </p:bgPr>
    </p:bg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3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/>
        </p:spPr>
        <p:txBody>
          <a:bodyPr anchor="ctr" bIns="45718" lIns="91436" rIns="91436" rtlCol="0" tIns="45718" vert="horz">
            <a:normAutofit/>
          </a:bodyPr>
          <a:p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1048584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/>
        </p:spPr>
        <p:txBody>
          <a:bodyPr bIns="45718" lIns="91436" rIns="91436" rtlCol="0" tIns="45718" vert="horz">
            <a:normAutofit/>
          </a:bodyPr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48585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/>
        </p:spPr>
        <p:txBody>
          <a:bodyPr anchor="ctr" bIns="45718" lIns="91436" rIns="91436" rtlCol="0" tIns="45718" vert="horz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6EC2F-0988-4314-AD4B-24FF16D7B45E}" type="datetime1">
              <a:rPr altLang="zh-CN"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/>
        </p:spPr>
        <p:txBody>
          <a:bodyPr anchor="ctr" bIns="45718" lIns="91436" rIns="91436" rtlCol="0" tIns="45718" vert="horz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dt="0" ftr="0" hdr="0" sldNum="1"/>
  <p:txStyles>
    <p:titleStyle>
      <a:lvl1pPr algn="ctr" defTabSz="1219200" eaLnBrk="1" hangingPunct="1" latinLnBrk="0" rtl="0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1219200" eaLnBrk="1" hangingPunct="1" indent="-457200" latinLnBrk="0" marL="457200" rtl="0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1219200" eaLnBrk="1" hangingPunct="1" indent="-381000" latinLnBrk="0" marL="990600" rtl="0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1219200" eaLnBrk="1" hangingPunct="1" indent="-304800" latinLnBrk="0" marL="1524000" rtl="0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1219200" eaLnBrk="1" hangingPunct="1" indent="-304800" latinLnBrk="0" marL="2133600" rtl="0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1219200" eaLnBrk="1" hangingPunct="1" indent="-304800" latinLnBrk="0" marL="2743200" rtl="0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1219200" eaLnBrk="1" hangingPunct="1" indent="-304800" latinLnBrk="0" marL="33528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indent="-304800" latinLnBrk="0" marL="39624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indent="-304800" latinLnBrk="0" marL="45720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indent="-304800" latinLnBrk="0" marL="51816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1219200" eaLnBrk="1" hangingPunct="1" latinLnBrk="0" marL="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1219200" eaLnBrk="1" hangingPunct="1" latinLnBrk="0" marL="609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1219200" eaLnBrk="1" hangingPunct="1" latinLnBrk="0" marL="1219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1219200" eaLnBrk="1" hangingPunct="1" latinLnBrk="0" marL="1828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1219200" eaLnBrk="1" hangingPunct="1" latinLnBrk="0" marL="24384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1219200" eaLnBrk="1" hangingPunct="1" latinLnBrk="0" marL="30480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latinLnBrk="0" marL="3657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latinLnBrk="0" marL="4267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latinLnBrk="0" marL="4876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xmlns:r="http://schemas.openxmlformats.org/officeDocument/2006/relationships" r:embed="rId13"/>
          <a:stretch>
            <a:fillRect/>
          </a:stretch>
        </a:blipFill>
      </p:bgPr>
    </p:bg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Rectangle 2"/>
          <p:cNvSpPr>
            <a:spLocks noGrp="1"/>
          </p:cNvSpPr>
          <p:nvPr>
            <p:ph type="title"/>
          </p:nvPr>
        </p:nvSpPr>
        <p:spPr>
          <a:xfrm>
            <a:off x="609505" y="417590"/>
            <a:ext cx="8173289" cy="851058"/>
          </a:xfrm>
          <a:prstGeom prst="rect"/>
          <a:noFill/>
          <a:ln w="9525">
            <a:noFill/>
          </a:ln>
        </p:spPr>
        <p:txBody>
          <a:bodyPr anchor="ctr"/>
          <a:p>
            <a:pPr lvl="0"/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  <p:sp>
        <p:nvSpPr>
          <p:cNvPr id="1048577" name="Rectangle 3"/>
          <p:cNvSpPr>
            <a:spLocks noGrp="1"/>
          </p:cNvSpPr>
          <p:nvPr>
            <p:ph type="body" idx="1"/>
          </p:nvPr>
        </p:nvSpPr>
        <p:spPr>
          <a:xfrm>
            <a:off x="609505" y="1600496"/>
            <a:ext cx="10971086" cy="4526801"/>
          </a:xfrm>
          <a:prstGeom prst="rect"/>
          <a:noFill/>
          <a:ln w="9525">
            <a:noFill/>
          </a:ln>
        </p:spPr>
        <p:txBody>
          <a:bodyPr/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/>
              <a:t>第二级</a:t>
            </a:r>
            <a:endParaRPr altLang="en-US" dirty="0" lang="zh-CN"/>
          </a:p>
          <a:p>
            <a:pPr lvl="2"/>
            <a:r>
              <a:rPr altLang="en-US" dirty="0" lang="zh-CN"/>
              <a:t>第三级</a:t>
            </a:r>
            <a:endParaRPr altLang="en-US" dirty="0" lang="zh-CN"/>
          </a:p>
          <a:p>
            <a:pPr lvl="3"/>
            <a:r>
              <a:rPr altLang="en-US" dirty="0" lang="zh-CN"/>
              <a:t>第四级</a:t>
            </a:r>
            <a:endParaRPr altLang="en-US" dirty="0" lang="zh-CN"/>
          </a:p>
          <a:p>
            <a:pPr lvl="4"/>
            <a:r>
              <a:rPr altLang="en-US" dirty="0" lang="zh-CN"/>
              <a:t>第五级</a:t>
            </a:r>
            <a:endParaRPr altLang="en-US" dirty="0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lvl1pPr algn="l" eaLnBrk="0" fontAlgn="base" hangingPunct="0" rtl="0"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+mj-lt"/>
          <a:ea typeface="+mj-ea"/>
          <a:cs typeface="+mj-cs"/>
        </a:defRPr>
      </a:lvl1pPr>
      <a:lvl2pPr algn="l" eaLnBrk="0" fontAlgn="base" hangingPunct="0" rtl="0"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Arial" panose="020B0604020202020204" pitchFamily="34" charset="0"/>
          <a:ea typeface="楷体_GB2312" panose="02010609030101010101" pitchFamily="49" charset="-122"/>
        </a:defRPr>
      </a:lvl2pPr>
      <a:lvl3pPr algn="l" eaLnBrk="0" fontAlgn="base" hangingPunct="0" rtl="0"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Arial" panose="020B0604020202020204" pitchFamily="34" charset="0"/>
          <a:ea typeface="楷体_GB2312" panose="02010609030101010101" pitchFamily="49" charset="-122"/>
        </a:defRPr>
      </a:lvl3pPr>
      <a:lvl4pPr algn="l" eaLnBrk="0" fontAlgn="base" hangingPunct="0" rtl="0"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Arial" panose="020B0604020202020204" pitchFamily="34" charset="0"/>
          <a:ea typeface="楷体_GB2312" panose="02010609030101010101" pitchFamily="49" charset="-122"/>
        </a:defRPr>
      </a:lvl4pPr>
      <a:lvl5pPr algn="l" eaLnBrk="0" fontAlgn="base" hangingPunct="0" rtl="0"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Arial" panose="020B0604020202020204" pitchFamily="34" charset="0"/>
          <a:ea typeface="楷体_GB2312" panose="02010609030101010101" pitchFamily="49" charset="-122"/>
        </a:defRPr>
      </a:lvl5pPr>
      <a:lvl6pPr algn="l" fontAlgn="base" marL="457200" rtl="0"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Arial" panose="020B0604020202020204" pitchFamily="34" charset="0"/>
          <a:ea typeface="楷体_GB2312" panose="02010609030101010101" pitchFamily="49" charset="-122"/>
        </a:defRPr>
      </a:lvl6pPr>
      <a:lvl7pPr algn="l" fontAlgn="base" marL="914400" rtl="0"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Arial" panose="020B0604020202020204" pitchFamily="34" charset="0"/>
          <a:ea typeface="楷体_GB2312" panose="02010609030101010101" pitchFamily="49" charset="-122"/>
        </a:defRPr>
      </a:lvl7pPr>
      <a:lvl8pPr algn="l" fontAlgn="base" marL="1371600" rtl="0"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Arial" panose="020B0604020202020204" pitchFamily="34" charset="0"/>
          <a:ea typeface="楷体_GB2312" panose="02010609030101010101" pitchFamily="49" charset="-122"/>
        </a:defRPr>
      </a:lvl8pPr>
      <a:lvl9pPr algn="l" fontAlgn="base" marL="1828800" rtl="0"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Arial" panose="020B0604020202020204" pitchFamily="34" charset="0"/>
          <a:ea typeface="楷体_GB2312" panose="02010609030101010101" pitchFamily="49" charset="-122"/>
        </a:defRPr>
      </a:lvl9pPr>
    </p:titleStyle>
    <p:bodyStyle>
      <a:lvl1pPr algn="l" eaLnBrk="0" fontAlgn="base" hangingPunct="0" indent="-342900" marL="342900" rtl="0">
        <a:spcBef>
          <a:spcPct val="20000"/>
        </a:spcBef>
        <a:spcAft>
          <a:spcPct val="0"/>
        </a:spcAft>
        <a:buChar char="•"/>
        <a:defRPr sz="2800">
          <a:solidFill>
            <a:srgbClr val="1C1C1C"/>
          </a:solidFill>
          <a:latin typeface="+mn-lt"/>
          <a:ea typeface="+mn-ea"/>
          <a:cs typeface="+mn-cs"/>
        </a:defRPr>
      </a:lvl1pPr>
      <a:lvl2pPr algn="l" eaLnBrk="0" fontAlgn="base" hangingPunct="0" indent="-285750" marL="742950" rtl="0">
        <a:spcBef>
          <a:spcPct val="20000"/>
        </a:spcBef>
        <a:spcAft>
          <a:spcPct val="0"/>
        </a:spcAft>
        <a:buChar char="–"/>
        <a:defRPr sz="2400">
          <a:solidFill>
            <a:srgbClr val="1C1C1C"/>
          </a:solidFill>
          <a:latin typeface="+mn-lt"/>
          <a:ea typeface="+mn-ea"/>
        </a:defRPr>
      </a:lvl2pPr>
      <a:lvl3pPr algn="l" eaLnBrk="0" fontAlgn="base" hangingPunct="0" indent="-228600" marL="1143000" rtl="0">
        <a:spcBef>
          <a:spcPct val="20000"/>
        </a:spcBef>
        <a:spcAft>
          <a:spcPct val="0"/>
        </a:spcAft>
        <a:buChar char="•"/>
        <a:defRPr sz="2000">
          <a:solidFill>
            <a:srgbClr val="1C1C1C"/>
          </a:solidFill>
          <a:latin typeface="+mn-lt"/>
          <a:ea typeface="+mn-ea"/>
        </a:defRPr>
      </a:lvl3pPr>
      <a:lvl4pPr algn="l" eaLnBrk="0" fontAlgn="base" hangingPunct="0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rgbClr val="1C1C1C"/>
          </a:solidFill>
          <a:latin typeface="+mn-lt"/>
          <a:ea typeface="+mn-ea"/>
        </a:defRPr>
      </a:lvl4pPr>
      <a:lvl5pPr algn="l" eaLnBrk="0" fontAlgn="base" hangingPunct="0" indent="-228600" marL="2058035" rtl="0">
        <a:spcBef>
          <a:spcPct val="20000"/>
        </a:spcBef>
        <a:spcAft>
          <a:spcPct val="0"/>
        </a:spcAft>
        <a:buChar char="»"/>
        <a:defRPr sz="1600">
          <a:solidFill>
            <a:srgbClr val="1C1C1C"/>
          </a:solidFill>
          <a:latin typeface="+mn-lt"/>
          <a:ea typeface="+mn-ea"/>
        </a:defRPr>
      </a:lvl5pPr>
      <a:lvl6pPr algn="l" fontAlgn="base" indent="-228600" marL="2515235" rtl="0">
        <a:spcBef>
          <a:spcPct val="20000"/>
        </a:spcBef>
        <a:spcAft>
          <a:spcPct val="0"/>
        </a:spcAft>
        <a:buChar char="»"/>
        <a:defRPr sz="1600">
          <a:solidFill>
            <a:srgbClr val="1C1C1C"/>
          </a:solidFill>
          <a:latin typeface="+mn-lt"/>
          <a:ea typeface="+mn-ea"/>
        </a:defRPr>
      </a:lvl6pPr>
      <a:lvl7pPr algn="l" fontAlgn="base" indent="-228600" marL="2972435" rtl="0">
        <a:spcBef>
          <a:spcPct val="20000"/>
        </a:spcBef>
        <a:spcAft>
          <a:spcPct val="0"/>
        </a:spcAft>
        <a:buChar char="»"/>
        <a:defRPr sz="1600">
          <a:solidFill>
            <a:srgbClr val="1C1C1C"/>
          </a:solidFill>
          <a:latin typeface="+mn-lt"/>
          <a:ea typeface="+mn-ea"/>
        </a:defRPr>
      </a:lvl7pPr>
      <a:lvl8pPr algn="l" fontAlgn="base" indent="-228600" marL="3429635" rtl="0">
        <a:spcBef>
          <a:spcPct val="20000"/>
        </a:spcBef>
        <a:spcAft>
          <a:spcPct val="0"/>
        </a:spcAft>
        <a:buChar char="»"/>
        <a:defRPr sz="1600">
          <a:solidFill>
            <a:srgbClr val="1C1C1C"/>
          </a:solidFill>
          <a:latin typeface="+mn-lt"/>
          <a:ea typeface="+mn-ea"/>
        </a:defRPr>
      </a:lvl8pPr>
      <a:lvl9pPr algn="l" fontAlgn="base" indent="-228600" marL="3886835" rtl="0">
        <a:spcBef>
          <a:spcPct val="20000"/>
        </a:spcBef>
        <a:spcAft>
          <a:spcPct val="0"/>
        </a:spcAft>
        <a:buChar char="»"/>
        <a:defRPr sz="1600">
          <a:solidFill>
            <a:srgbClr val="1C1C1C"/>
          </a:solidFill>
          <a:latin typeface="+mn-lt"/>
          <a:ea typeface="+mn-ea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9435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635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835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1035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8235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 dpi="0">
          <a:blip xmlns:r="http://schemas.openxmlformats.org/officeDocument/2006/relationships" r:embed="rId4">
            <a:lum/>
          </a:blip>
          <a:srcRect/>
          <a:stretch>
            <a:fillRect/>
          </a:stretch>
        </a:blipFill>
      </p:bgPr>
    </p:bg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1" name="Picture 9" descr="hexa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/>
        </p:spPr>
      </p:pic>
      <p:sp>
        <p:nvSpPr>
          <p:cNvPr id="1048748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/>
        </p:spPr>
        <p:txBody>
          <a:bodyPr anchor="ctr" bIns="45718" lIns="91436" rIns="91436" rtlCol="0" tIns="45718" vert="horz">
            <a:normAutofit/>
          </a:bodyPr>
          <a:p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1048749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/>
        </p:spPr>
        <p:txBody>
          <a:bodyPr bIns="45718" lIns="91436" rIns="91436" rtlCol="0" tIns="45718" vert="horz">
            <a:normAutofit/>
          </a:bodyPr>
          <a:p>
            <a:pPr lvl="0"/>
            <a:r>
              <a:rPr dirty="0" lang="en-US"/>
              <a:t>Click to edit Master text styles</a:t>
            </a:r>
            <a:endParaRPr dirty="0" lang="en-US"/>
          </a:p>
          <a:p>
            <a:pPr lvl="1"/>
            <a:r>
              <a:rPr dirty="0" lang="en-US"/>
              <a:t>Second level</a:t>
            </a:r>
            <a:endParaRPr dirty="0" lang="en-US"/>
          </a:p>
          <a:p>
            <a:pPr lvl="2"/>
            <a:r>
              <a:rPr dirty="0" lang="en-US"/>
              <a:t>Third level</a:t>
            </a:r>
            <a:endParaRPr dirty="0" lang="en-US"/>
          </a:p>
          <a:p>
            <a:pPr lvl="3"/>
            <a:r>
              <a:rPr dirty="0" lang="en-US"/>
              <a:t>Fourth level</a:t>
            </a:r>
            <a:endParaRPr dirty="0" lang="en-US"/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1048750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2000">
                <a:schemeClr val="bg1">
                  <a:lumMod val="83000"/>
                </a:schemeClr>
              </a:gs>
              <a:gs pos="100000">
                <a:schemeClr val="bg1">
                  <a:lumMod val="97000"/>
                </a:schemeClr>
              </a:gs>
            </a:gsLst>
            <a:lin ang="18900000" scaled="0"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</a:gradFill>
          </a:ln>
          <a:effectLst>
            <a:outerShdw algn="tl" blurRad="165100" dir="2700000" dist="76200" rotWithShape="0">
              <a:prstClr val="black">
                <a:alpha val="30000"/>
              </a:prstClr>
            </a:outerShdw>
          </a:effectLst>
        </p:spPr>
        <p:txBody>
          <a:bodyPr anchor="t" anchorCtr="0" bIns="45718" compatLnSpc="1" lIns="91436" numCol="1" rIns="91436" tIns="45718" vert="horz" wrap="square"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altLang="en-US" baseline="0" b="0" cap="none" sz="1800" i="0" kern="1200" kumimoji="0" lang="zh-CN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751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/>
        </p:spPr>
        <p:txBody>
          <a:bodyPr anchor="ctr" bIns="45718" lIns="91436" rIns="91436" rtlCol="0" tIns="45718" vert="horz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5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3145730" name="Straight Connector 8"/>
          <p:cNvCxnSpPr>
            <a:cxnSpLocks/>
          </p:cNvCxnSpPr>
          <p:nvPr userDrawn="1"/>
        </p:nvCxnSpPr>
        <p:spPr>
          <a:xfrm>
            <a:off x="812694" y="6275254"/>
            <a:ext cx="10463438" cy="19604"/>
          </a:xfrm>
          <a:prstGeom prst="line"/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75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b="0" sz="16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dirty="0"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87" r:id="rId1"/>
    <p:sldLayoutId id="2147483688" r:id="rId2"/>
    <p:sldLayoutId id="2147483689" r:id="rId3"/>
  </p:sldLayoutIdLst>
  <p:hf dt="0" ftr="0" hdr="0" sldNum="1"/>
  <p:txStyles>
    <p:titleStyle>
      <a:lvl1pPr algn="l" defTabSz="1219200" eaLnBrk="1" hangingPunct="1" latinLnBrk="0" rtl="0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algn="l" defTabSz="1219200" eaLnBrk="1" hangingPunct="1" indent="-457200" latinLnBrk="0" marL="4572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algn="l" defTabSz="1219200" eaLnBrk="1" hangingPunct="1" indent="-381000" latinLnBrk="0" marL="990600" rtl="0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algn="l" defTabSz="1219200" eaLnBrk="1" hangingPunct="1" indent="-304800" latinLnBrk="0" marL="1524000" rtl="0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algn="l" defTabSz="1219200" eaLnBrk="1" hangingPunct="1" indent="-304800" latinLnBrk="0" marL="2133600" rtl="0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algn="l" defTabSz="1219200" eaLnBrk="1" hangingPunct="1" indent="-304800" latinLnBrk="0" marL="2743200" rtl="0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algn="l" defTabSz="1219200" eaLnBrk="1" hangingPunct="1" indent="-304800" latinLnBrk="0" marL="33528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indent="-304800" latinLnBrk="0" marL="39624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indent="-304800" latinLnBrk="0" marL="45720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indent="-304800" latinLnBrk="0" marL="51816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1219200" eaLnBrk="1" hangingPunct="1" latinLnBrk="0" marL="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1219200" eaLnBrk="1" hangingPunct="1" latinLnBrk="0" marL="609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1219200" eaLnBrk="1" hangingPunct="1" latinLnBrk="0" marL="1219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1219200" eaLnBrk="1" hangingPunct="1" latinLnBrk="0" marL="1828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1219200" eaLnBrk="1" hangingPunct="1" latinLnBrk="0" marL="24384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1219200" eaLnBrk="1" hangingPunct="1" latinLnBrk="0" marL="30480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latinLnBrk="0" marL="3657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latinLnBrk="0" marL="4267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latinLnBrk="0" marL="4876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 dpi="0">
          <a:blip xmlns:r="http://schemas.openxmlformats.org/officeDocument/2006/relationships" r:embed="rId4">
            <a:lum/>
          </a:blip>
          <a:srcRect/>
          <a:stretch>
            <a:fillRect/>
          </a:stretch>
        </a:blipFill>
      </p:bgPr>
    </p:bg>
    <p:spTree>
      <p:nvGrpSpPr>
        <p:cNvPr id="2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1" name="Picture 9" descr="hexa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/>
        </p:spPr>
      </p:pic>
      <p:sp>
        <p:nvSpPr>
          <p:cNvPr id="1048990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/>
        </p:spPr>
        <p:txBody>
          <a:bodyPr anchor="ctr" bIns="45718" lIns="91436" rIns="91436" rtlCol="0" tIns="45718" vert="horz">
            <a:normAutofit/>
          </a:bodyPr>
          <a:p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1048991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/>
        </p:spPr>
        <p:txBody>
          <a:bodyPr bIns="45718" lIns="91436" rIns="91436" rtlCol="0" tIns="45718" vert="horz">
            <a:normAutofit/>
          </a:bodyPr>
          <a:p>
            <a:pPr lvl="0"/>
            <a:r>
              <a:rPr dirty="0" lang="en-US"/>
              <a:t>Click to edit Master text styles</a:t>
            </a:r>
            <a:endParaRPr dirty="0" lang="en-US"/>
          </a:p>
          <a:p>
            <a:pPr lvl="1"/>
            <a:r>
              <a:rPr dirty="0" lang="en-US"/>
              <a:t>Second level</a:t>
            </a:r>
            <a:endParaRPr dirty="0" lang="en-US"/>
          </a:p>
          <a:p>
            <a:pPr lvl="2"/>
            <a:r>
              <a:rPr dirty="0" lang="en-US"/>
              <a:t>Third level</a:t>
            </a:r>
            <a:endParaRPr dirty="0" lang="en-US"/>
          </a:p>
          <a:p>
            <a:pPr lvl="3"/>
            <a:r>
              <a:rPr dirty="0" lang="en-US"/>
              <a:t>Fourth level</a:t>
            </a:r>
            <a:endParaRPr dirty="0" lang="en-US"/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1048992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2000">
                <a:schemeClr val="bg1">
                  <a:lumMod val="83000"/>
                </a:schemeClr>
              </a:gs>
              <a:gs pos="100000">
                <a:schemeClr val="bg1">
                  <a:lumMod val="97000"/>
                </a:schemeClr>
              </a:gs>
            </a:gsLst>
            <a:lin ang="18900000" scaled="0"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</a:gradFill>
          </a:ln>
          <a:effectLst>
            <a:outerShdw algn="tl" blurRad="165100" dir="2700000" dist="76200" rotWithShape="0">
              <a:prstClr val="black">
                <a:alpha val="30000"/>
              </a:prstClr>
            </a:outerShdw>
          </a:effectLst>
        </p:spPr>
        <p:txBody>
          <a:bodyPr anchor="t" anchorCtr="0" bIns="45718" compatLnSpc="1" lIns="91436" numCol="1" rIns="91436" tIns="45718" vert="horz" wrap="square"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altLang="en-US" baseline="0" b="0" cap="none" sz="1800" i="0" kern="1200" kumimoji="0" lang="zh-CN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993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/>
        </p:spPr>
        <p:txBody>
          <a:bodyPr anchor="ctr" bIns="45718" lIns="91436" rIns="91436" rtlCol="0" tIns="45718" vert="horz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9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3145740" name="Straight Connector 8"/>
          <p:cNvCxnSpPr>
            <a:cxnSpLocks/>
          </p:cNvCxnSpPr>
          <p:nvPr userDrawn="1"/>
        </p:nvCxnSpPr>
        <p:spPr>
          <a:xfrm>
            <a:off x="812694" y="6275254"/>
            <a:ext cx="10463438" cy="19604"/>
          </a:xfrm>
          <a:prstGeom prst="line"/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99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b="0" sz="16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dirty="0"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713" r:id="rId1"/>
    <p:sldLayoutId id="2147483714" r:id="rId2"/>
    <p:sldLayoutId id="2147483715" r:id="rId3"/>
  </p:sldLayoutIdLst>
  <p:hf dt="0" ftr="0" hdr="0" sldNum="1"/>
  <p:txStyles>
    <p:titleStyle>
      <a:lvl1pPr algn="l" defTabSz="1219200" eaLnBrk="1" hangingPunct="1" latinLnBrk="0" rtl="0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algn="l" defTabSz="1219200" eaLnBrk="1" hangingPunct="1" indent="-457200" latinLnBrk="0" marL="4572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algn="l" defTabSz="1219200" eaLnBrk="1" hangingPunct="1" indent="-381000" latinLnBrk="0" marL="990600" rtl="0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algn="l" defTabSz="1219200" eaLnBrk="1" hangingPunct="1" indent="-304800" latinLnBrk="0" marL="1524000" rtl="0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algn="l" defTabSz="1219200" eaLnBrk="1" hangingPunct="1" indent="-304800" latinLnBrk="0" marL="2133600" rtl="0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algn="l" defTabSz="1219200" eaLnBrk="1" hangingPunct="1" indent="-304800" latinLnBrk="0" marL="2743200" rtl="0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algn="l" defTabSz="1219200" eaLnBrk="1" hangingPunct="1" indent="-304800" latinLnBrk="0" marL="33528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indent="-304800" latinLnBrk="0" marL="39624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indent="-304800" latinLnBrk="0" marL="45720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indent="-304800" latinLnBrk="0" marL="51816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1219200" eaLnBrk="1" hangingPunct="1" latinLnBrk="0" marL="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1219200" eaLnBrk="1" hangingPunct="1" latinLnBrk="0" marL="609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1219200" eaLnBrk="1" hangingPunct="1" latinLnBrk="0" marL="1219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1219200" eaLnBrk="1" hangingPunct="1" latinLnBrk="0" marL="1828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1219200" eaLnBrk="1" hangingPunct="1" latinLnBrk="0" marL="24384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1219200" eaLnBrk="1" hangingPunct="1" latinLnBrk="0" marL="30480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latinLnBrk="0" marL="3657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latinLnBrk="0" marL="4267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latinLnBrk="0" marL="4876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 dpi="0">
          <a:blip xmlns:r="http://schemas.openxmlformats.org/officeDocument/2006/relationships" r:embed="rId4">
            <a:lum/>
          </a:blip>
          <a:srcRect/>
          <a:stretch>
            <a:fillRect/>
          </a:stretch>
        </a:blipFill>
      </p:bgPr>
    </p:bg>
    <p:spTree>
      <p:nvGrpSpPr>
        <p:cNvPr id="2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5" name="Picture 9" descr="hexa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/>
        </p:spPr>
      </p:pic>
      <p:sp>
        <p:nvSpPr>
          <p:cNvPr id="1049014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/>
        </p:spPr>
        <p:txBody>
          <a:bodyPr anchor="ctr" bIns="45718" lIns="91436" rIns="91436" rtlCol="0" tIns="45718" vert="horz">
            <a:normAutofit/>
          </a:bodyPr>
          <a:p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1049015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/>
        </p:spPr>
        <p:txBody>
          <a:bodyPr bIns="45718" lIns="91436" rIns="91436" rtlCol="0" tIns="45718" vert="horz">
            <a:normAutofit/>
          </a:bodyPr>
          <a:p>
            <a:pPr lvl="0"/>
            <a:r>
              <a:rPr dirty="0" lang="en-US"/>
              <a:t>Click to edit Master text styles</a:t>
            </a:r>
            <a:endParaRPr dirty="0" lang="en-US"/>
          </a:p>
          <a:p>
            <a:pPr lvl="1"/>
            <a:r>
              <a:rPr dirty="0" lang="en-US"/>
              <a:t>Second level</a:t>
            </a:r>
            <a:endParaRPr dirty="0" lang="en-US"/>
          </a:p>
          <a:p>
            <a:pPr lvl="2"/>
            <a:r>
              <a:rPr dirty="0" lang="en-US"/>
              <a:t>Third level</a:t>
            </a:r>
            <a:endParaRPr dirty="0" lang="en-US"/>
          </a:p>
          <a:p>
            <a:pPr lvl="3"/>
            <a:r>
              <a:rPr dirty="0" lang="en-US"/>
              <a:t>Fourth level</a:t>
            </a:r>
            <a:endParaRPr dirty="0" lang="en-US"/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1049016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2000">
                <a:schemeClr val="bg1">
                  <a:lumMod val="83000"/>
                </a:schemeClr>
              </a:gs>
              <a:gs pos="100000">
                <a:schemeClr val="bg1">
                  <a:lumMod val="97000"/>
                </a:schemeClr>
              </a:gs>
            </a:gsLst>
            <a:lin ang="18900000" scaled="0"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</a:gradFill>
          </a:ln>
          <a:effectLst>
            <a:outerShdw algn="tl" blurRad="165100" dir="2700000" dist="76200" rotWithShape="0">
              <a:prstClr val="black">
                <a:alpha val="30000"/>
              </a:prstClr>
            </a:outerShdw>
          </a:effectLst>
        </p:spPr>
        <p:txBody>
          <a:bodyPr anchor="t" anchorCtr="0" bIns="45718" compatLnSpc="1" lIns="91436" numCol="1" rIns="91436" tIns="45718" vert="horz" wrap="square"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altLang="en-US" baseline="0" b="0" cap="none" sz="1800" i="0" kern="1200" kumimoji="0" lang="zh-CN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9017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/>
        </p:spPr>
        <p:txBody>
          <a:bodyPr anchor="ctr" bIns="45718" lIns="91436" rIns="91436" rtlCol="0" tIns="45718" vert="horz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0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3145742" name="Straight Connector 8"/>
          <p:cNvCxnSpPr>
            <a:cxnSpLocks/>
          </p:cNvCxnSpPr>
          <p:nvPr userDrawn="1"/>
        </p:nvCxnSpPr>
        <p:spPr>
          <a:xfrm>
            <a:off x="812694" y="6275254"/>
            <a:ext cx="10463438" cy="19604"/>
          </a:xfrm>
          <a:prstGeom prst="line"/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90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b="0" sz="16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dirty="0"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716" r:id="rId1"/>
    <p:sldLayoutId id="2147483717" r:id="rId2"/>
    <p:sldLayoutId id="2147483718" r:id="rId3"/>
  </p:sldLayoutIdLst>
  <p:hf dt="0" ftr="0" hdr="0" sldNum="1"/>
  <p:txStyles>
    <p:titleStyle>
      <a:lvl1pPr algn="l" defTabSz="1219200" eaLnBrk="1" hangingPunct="1" latinLnBrk="0" rtl="0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algn="l" defTabSz="1219200" eaLnBrk="1" hangingPunct="1" indent="-457200" latinLnBrk="0" marL="4572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algn="l" defTabSz="1219200" eaLnBrk="1" hangingPunct="1" indent="-381000" latinLnBrk="0" marL="990600" rtl="0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algn="l" defTabSz="1219200" eaLnBrk="1" hangingPunct="1" indent="-304800" latinLnBrk="0" marL="1524000" rtl="0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algn="l" defTabSz="1219200" eaLnBrk="1" hangingPunct="1" indent="-304800" latinLnBrk="0" marL="2133600" rtl="0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algn="l" defTabSz="1219200" eaLnBrk="1" hangingPunct="1" indent="-304800" latinLnBrk="0" marL="2743200" rtl="0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algn="l" defTabSz="1219200" eaLnBrk="1" hangingPunct="1" indent="-304800" latinLnBrk="0" marL="33528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indent="-304800" latinLnBrk="0" marL="39624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indent="-304800" latinLnBrk="0" marL="45720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indent="-304800" latinLnBrk="0" marL="51816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1219200" eaLnBrk="1" hangingPunct="1" latinLnBrk="0" marL="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1219200" eaLnBrk="1" hangingPunct="1" latinLnBrk="0" marL="609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1219200" eaLnBrk="1" hangingPunct="1" latinLnBrk="0" marL="1219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1219200" eaLnBrk="1" hangingPunct="1" latinLnBrk="0" marL="1828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1219200" eaLnBrk="1" hangingPunct="1" latinLnBrk="0" marL="24384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1219200" eaLnBrk="1" hangingPunct="1" latinLnBrk="0" marL="30480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latinLnBrk="0" marL="3657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latinLnBrk="0" marL="4267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latinLnBrk="0" marL="4876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 dpi="0">
          <a:blip xmlns:r="http://schemas.openxmlformats.org/officeDocument/2006/relationships" r:embed="rId4">
            <a:lum/>
          </a:blip>
          <a:srcRect/>
          <a:stretch>
            <a:fillRect/>
          </a:stretch>
        </a:blipFill>
      </p:bgPr>
    </p:bg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7" name="Picture 9" descr="hexa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/>
        </p:spPr>
      </p:pic>
      <p:sp>
        <p:nvSpPr>
          <p:cNvPr id="1048703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/>
        </p:spPr>
        <p:txBody>
          <a:bodyPr anchor="ctr" bIns="45718" lIns="91436" rIns="91436" rtlCol="0" tIns="45718" vert="horz">
            <a:normAutofit/>
          </a:bodyPr>
          <a:p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1048704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/>
        </p:spPr>
        <p:txBody>
          <a:bodyPr bIns="45718" lIns="91436" rIns="91436" rtlCol="0" tIns="45718" vert="horz">
            <a:normAutofit/>
          </a:bodyPr>
          <a:p>
            <a:pPr lvl="0"/>
            <a:r>
              <a:rPr dirty="0" lang="en-US"/>
              <a:t>Click to edit Master text styles</a:t>
            </a:r>
            <a:endParaRPr dirty="0" lang="en-US"/>
          </a:p>
          <a:p>
            <a:pPr lvl="1"/>
            <a:r>
              <a:rPr dirty="0" lang="en-US"/>
              <a:t>Second level</a:t>
            </a:r>
            <a:endParaRPr dirty="0" lang="en-US"/>
          </a:p>
          <a:p>
            <a:pPr lvl="2"/>
            <a:r>
              <a:rPr dirty="0" lang="en-US"/>
              <a:t>Third level</a:t>
            </a:r>
            <a:endParaRPr dirty="0" lang="en-US"/>
          </a:p>
          <a:p>
            <a:pPr lvl="3"/>
            <a:r>
              <a:rPr dirty="0" lang="en-US"/>
              <a:t>Fourth level</a:t>
            </a:r>
            <a:endParaRPr dirty="0" lang="en-US"/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1048705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2000">
                <a:schemeClr val="bg1">
                  <a:lumMod val="83000"/>
                </a:schemeClr>
              </a:gs>
              <a:gs pos="100000">
                <a:schemeClr val="bg1">
                  <a:lumMod val="97000"/>
                </a:schemeClr>
              </a:gs>
            </a:gsLst>
            <a:lin ang="18900000" scaled="0"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</a:gradFill>
          </a:ln>
          <a:effectLst>
            <a:outerShdw algn="tl" blurRad="165100" dir="2700000" dist="76200" rotWithShape="0">
              <a:prstClr val="black">
                <a:alpha val="30000"/>
              </a:prstClr>
            </a:outerShdw>
          </a:effectLst>
        </p:spPr>
        <p:txBody>
          <a:bodyPr anchor="t" anchorCtr="0" bIns="45718" compatLnSpc="1" lIns="91436" numCol="1" rIns="91436" tIns="45718" vert="horz" wrap="square"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altLang="en-US" baseline="0" b="0" cap="none" sz="1800" i="0" kern="1200" kumimoji="0" lang="zh-CN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706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/>
        </p:spPr>
        <p:txBody>
          <a:bodyPr anchor="ctr" bIns="45718" lIns="91436" rIns="91436" rtlCol="0" tIns="45718" vert="horz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3145728" name="Straight Connector 8"/>
          <p:cNvCxnSpPr>
            <a:cxnSpLocks/>
          </p:cNvCxnSpPr>
          <p:nvPr userDrawn="1"/>
        </p:nvCxnSpPr>
        <p:spPr>
          <a:xfrm>
            <a:off x="812694" y="6275254"/>
            <a:ext cx="10463438" cy="19604"/>
          </a:xfrm>
          <a:prstGeom prst="line"/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70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b="0" sz="16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dirty="0"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84" r:id="rId1"/>
    <p:sldLayoutId id="2147483685" r:id="rId2"/>
    <p:sldLayoutId id="2147483686" r:id="rId3"/>
  </p:sldLayoutIdLst>
  <p:hf dt="0" ftr="0" hdr="0" sldNum="1"/>
  <p:txStyles>
    <p:titleStyle>
      <a:lvl1pPr algn="l" defTabSz="1219200" eaLnBrk="1" hangingPunct="1" latinLnBrk="0" rtl="0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algn="l" defTabSz="1219200" eaLnBrk="1" hangingPunct="1" indent="-457200" latinLnBrk="0" marL="4572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algn="l" defTabSz="1219200" eaLnBrk="1" hangingPunct="1" indent="-381000" latinLnBrk="0" marL="990600" rtl="0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algn="l" defTabSz="1219200" eaLnBrk="1" hangingPunct="1" indent="-304800" latinLnBrk="0" marL="1524000" rtl="0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algn="l" defTabSz="1219200" eaLnBrk="1" hangingPunct="1" indent="-304800" latinLnBrk="0" marL="2133600" rtl="0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algn="l" defTabSz="1219200" eaLnBrk="1" hangingPunct="1" indent="-304800" latinLnBrk="0" marL="2743200" rtl="0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algn="l" defTabSz="1219200" eaLnBrk="1" hangingPunct="1" indent="-304800" latinLnBrk="0" marL="33528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indent="-304800" latinLnBrk="0" marL="39624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indent="-304800" latinLnBrk="0" marL="45720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indent="-304800" latinLnBrk="0" marL="51816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1219200" eaLnBrk="1" hangingPunct="1" latinLnBrk="0" marL="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1219200" eaLnBrk="1" hangingPunct="1" latinLnBrk="0" marL="609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1219200" eaLnBrk="1" hangingPunct="1" latinLnBrk="0" marL="1219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1219200" eaLnBrk="1" hangingPunct="1" latinLnBrk="0" marL="1828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1219200" eaLnBrk="1" hangingPunct="1" latinLnBrk="0" marL="24384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1219200" eaLnBrk="1" hangingPunct="1" latinLnBrk="0" marL="30480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latinLnBrk="0" marL="3657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latinLnBrk="0" marL="4267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latinLnBrk="0" marL="4876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 dpi="0">
          <a:blip xmlns:r="http://schemas.openxmlformats.org/officeDocument/2006/relationships" r:embed="rId4">
            <a:lum/>
          </a:blip>
          <a:srcRect/>
          <a:stretch>
            <a:fillRect/>
          </a:stretch>
        </a:blipFill>
      </p:bgPr>
    </p:bg>
    <p:spTree>
      <p:nvGrpSpPr>
        <p:cNvPr id="1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7" name="Picture 9" descr="hexa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/>
        </p:spPr>
      </p:pic>
      <p:sp>
        <p:nvSpPr>
          <p:cNvPr id="1048966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/>
        </p:spPr>
        <p:txBody>
          <a:bodyPr anchor="ctr" bIns="45718" lIns="91436" rIns="91436" rtlCol="0" tIns="45718" vert="horz">
            <a:normAutofit/>
          </a:bodyPr>
          <a:p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1048967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/>
        </p:spPr>
        <p:txBody>
          <a:bodyPr bIns="45718" lIns="91436" rIns="91436" rtlCol="0" tIns="45718" vert="horz">
            <a:normAutofit/>
          </a:bodyPr>
          <a:p>
            <a:pPr lvl="0"/>
            <a:r>
              <a:rPr dirty="0" lang="en-US"/>
              <a:t>Click to edit Master text styles</a:t>
            </a:r>
            <a:endParaRPr dirty="0" lang="en-US"/>
          </a:p>
          <a:p>
            <a:pPr lvl="1"/>
            <a:r>
              <a:rPr dirty="0" lang="en-US"/>
              <a:t>Second level</a:t>
            </a:r>
            <a:endParaRPr dirty="0" lang="en-US"/>
          </a:p>
          <a:p>
            <a:pPr lvl="2"/>
            <a:r>
              <a:rPr dirty="0" lang="en-US"/>
              <a:t>Third level</a:t>
            </a:r>
            <a:endParaRPr dirty="0" lang="en-US"/>
          </a:p>
          <a:p>
            <a:pPr lvl="3"/>
            <a:r>
              <a:rPr dirty="0" lang="en-US"/>
              <a:t>Fourth level</a:t>
            </a:r>
            <a:endParaRPr dirty="0" lang="en-US"/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1048968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2000">
                <a:schemeClr val="bg1">
                  <a:lumMod val="83000"/>
                </a:schemeClr>
              </a:gs>
              <a:gs pos="100000">
                <a:schemeClr val="bg1">
                  <a:lumMod val="97000"/>
                </a:schemeClr>
              </a:gs>
            </a:gsLst>
            <a:lin ang="18900000" scaled="0"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</a:gradFill>
          </a:ln>
          <a:effectLst>
            <a:outerShdw algn="tl" blurRad="165100" dir="2700000" dist="76200" rotWithShape="0">
              <a:prstClr val="black">
                <a:alpha val="30000"/>
              </a:prstClr>
            </a:outerShdw>
          </a:effectLst>
        </p:spPr>
        <p:txBody>
          <a:bodyPr anchor="t" anchorCtr="0" bIns="45718" compatLnSpc="1" lIns="91436" numCol="1" rIns="91436" tIns="45718" vert="horz" wrap="square"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altLang="en-US" baseline="0" b="0" cap="none" sz="1800" i="0" kern="1200" kumimoji="0" lang="zh-CN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969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/>
        </p:spPr>
        <p:txBody>
          <a:bodyPr anchor="ctr" bIns="45718" lIns="91436" rIns="91436" rtlCol="0" tIns="45718" vert="horz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7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3145738" name="Straight Connector 8"/>
          <p:cNvCxnSpPr>
            <a:cxnSpLocks/>
          </p:cNvCxnSpPr>
          <p:nvPr userDrawn="1"/>
        </p:nvCxnSpPr>
        <p:spPr>
          <a:xfrm>
            <a:off x="812694" y="6275254"/>
            <a:ext cx="10463438" cy="19604"/>
          </a:xfrm>
          <a:prstGeom prst="line"/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97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b="0" sz="16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dirty="0"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710" r:id="rId1"/>
    <p:sldLayoutId id="2147483711" r:id="rId2"/>
    <p:sldLayoutId id="2147483712" r:id="rId3"/>
  </p:sldLayoutIdLst>
  <p:hf dt="0" ftr="0" hdr="0" sldNum="1"/>
  <p:txStyles>
    <p:titleStyle>
      <a:lvl1pPr algn="l" defTabSz="1219200" eaLnBrk="1" hangingPunct="1" latinLnBrk="0" rtl="0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algn="l" defTabSz="1219200" eaLnBrk="1" hangingPunct="1" indent="-457200" latinLnBrk="0" marL="4572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algn="l" defTabSz="1219200" eaLnBrk="1" hangingPunct="1" indent="-381000" latinLnBrk="0" marL="990600" rtl="0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algn="l" defTabSz="1219200" eaLnBrk="1" hangingPunct="1" indent="-304800" latinLnBrk="0" marL="1524000" rtl="0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algn="l" defTabSz="1219200" eaLnBrk="1" hangingPunct="1" indent="-304800" latinLnBrk="0" marL="2133600" rtl="0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algn="l" defTabSz="1219200" eaLnBrk="1" hangingPunct="1" indent="-304800" latinLnBrk="0" marL="2743200" rtl="0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algn="l" defTabSz="1219200" eaLnBrk="1" hangingPunct="1" indent="-304800" latinLnBrk="0" marL="33528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indent="-304800" latinLnBrk="0" marL="39624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indent="-304800" latinLnBrk="0" marL="45720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indent="-304800" latinLnBrk="0" marL="51816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1219200" eaLnBrk="1" hangingPunct="1" latinLnBrk="0" marL="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1219200" eaLnBrk="1" hangingPunct="1" latinLnBrk="0" marL="609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1219200" eaLnBrk="1" hangingPunct="1" latinLnBrk="0" marL="1219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1219200" eaLnBrk="1" hangingPunct="1" latinLnBrk="0" marL="1828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1219200" eaLnBrk="1" hangingPunct="1" latinLnBrk="0" marL="24384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1219200" eaLnBrk="1" hangingPunct="1" latinLnBrk="0" marL="30480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latinLnBrk="0" marL="3657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latinLnBrk="0" marL="4267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latinLnBrk="0" marL="4876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 dpi="0">
          <a:blip xmlns:r="http://schemas.openxmlformats.org/officeDocument/2006/relationships" r:embed="rId4">
            <a:lum/>
          </a:blip>
          <a:srcRect/>
          <a:stretch>
            <a:fillRect/>
          </a:stretch>
        </a:blipFill>
      </p:bgPr>
    </p:bg>
    <p:spTree>
      <p:nvGrpSpPr>
        <p:cNvPr id="1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5" name="Picture 9" descr="hexa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/>
        </p:spPr>
      </p:pic>
      <p:sp>
        <p:nvSpPr>
          <p:cNvPr id="1048831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/>
        </p:spPr>
        <p:txBody>
          <a:bodyPr anchor="ctr" bIns="45718" lIns="91436" rIns="91436" rtlCol="0" tIns="45718" vert="horz">
            <a:normAutofit/>
          </a:bodyPr>
          <a:p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1048832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/>
        </p:spPr>
        <p:txBody>
          <a:bodyPr bIns="45718" lIns="91436" rIns="91436" rtlCol="0" tIns="45718" vert="horz">
            <a:normAutofit/>
          </a:bodyPr>
          <a:p>
            <a:pPr lvl="0"/>
            <a:r>
              <a:rPr dirty="0" lang="en-US"/>
              <a:t>Click to edit Master text styles</a:t>
            </a:r>
            <a:endParaRPr dirty="0" lang="en-US"/>
          </a:p>
          <a:p>
            <a:pPr lvl="1"/>
            <a:r>
              <a:rPr dirty="0" lang="en-US"/>
              <a:t>Second level</a:t>
            </a:r>
            <a:endParaRPr dirty="0" lang="en-US"/>
          </a:p>
          <a:p>
            <a:pPr lvl="2"/>
            <a:r>
              <a:rPr dirty="0" lang="en-US"/>
              <a:t>Third level</a:t>
            </a:r>
            <a:endParaRPr dirty="0" lang="en-US"/>
          </a:p>
          <a:p>
            <a:pPr lvl="3"/>
            <a:r>
              <a:rPr dirty="0" lang="en-US"/>
              <a:t>Fourth level</a:t>
            </a:r>
            <a:endParaRPr dirty="0" lang="en-US"/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1048833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2000">
                <a:schemeClr val="bg1">
                  <a:lumMod val="83000"/>
                </a:schemeClr>
              </a:gs>
              <a:gs pos="100000">
                <a:schemeClr val="bg1">
                  <a:lumMod val="97000"/>
                </a:schemeClr>
              </a:gs>
            </a:gsLst>
            <a:lin ang="18900000" scaled="0"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</a:gradFill>
          </a:ln>
          <a:effectLst>
            <a:outerShdw algn="tl" blurRad="165100" dir="2700000" dist="76200" rotWithShape="0">
              <a:prstClr val="black">
                <a:alpha val="30000"/>
              </a:prstClr>
            </a:outerShdw>
          </a:effectLst>
        </p:spPr>
        <p:txBody>
          <a:bodyPr anchor="t" anchorCtr="0" bIns="45718" compatLnSpc="1" lIns="91436" numCol="1" rIns="91436" tIns="45718" vert="horz" wrap="square"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altLang="en-US" baseline="0" b="0" cap="none" sz="1800" i="0" kern="1200" kumimoji="0" lang="zh-CN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3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/>
        </p:spPr>
        <p:txBody>
          <a:bodyPr anchor="ctr" bIns="45718" lIns="91436" rIns="91436" rtlCol="0" tIns="45718" vert="horz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3145732" name="Straight Connector 8"/>
          <p:cNvCxnSpPr>
            <a:cxnSpLocks/>
          </p:cNvCxnSpPr>
          <p:nvPr userDrawn="1"/>
        </p:nvCxnSpPr>
        <p:spPr>
          <a:xfrm>
            <a:off x="812694" y="6275254"/>
            <a:ext cx="10463438" cy="19604"/>
          </a:xfrm>
          <a:prstGeom prst="line"/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8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b="0" sz="16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dirty="0"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90" r:id="rId1"/>
    <p:sldLayoutId id="2147483691" r:id="rId2"/>
    <p:sldLayoutId id="2147483692" r:id="rId3"/>
  </p:sldLayoutIdLst>
  <p:hf dt="0" ftr="0" hdr="0" sldNum="1"/>
  <p:txStyles>
    <p:titleStyle>
      <a:lvl1pPr algn="l" defTabSz="1219200" eaLnBrk="1" hangingPunct="1" latinLnBrk="0" rtl="0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algn="l" defTabSz="1219200" eaLnBrk="1" hangingPunct="1" indent="-457200" latinLnBrk="0" marL="4572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algn="l" defTabSz="1219200" eaLnBrk="1" hangingPunct="1" indent="-381000" latinLnBrk="0" marL="990600" rtl="0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algn="l" defTabSz="1219200" eaLnBrk="1" hangingPunct="1" indent="-304800" latinLnBrk="0" marL="1524000" rtl="0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algn="l" defTabSz="1219200" eaLnBrk="1" hangingPunct="1" indent="-304800" latinLnBrk="0" marL="2133600" rtl="0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algn="l" defTabSz="1219200" eaLnBrk="1" hangingPunct="1" indent="-304800" latinLnBrk="0" marL="2743200" rtl="0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algn="l" defTabSz="1219200" eaLnBrk="1" hangingPunct="1" indent="-304800" latinLnBrk="0" marL="33528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indent="-304800" latinLnBrk="0" marL="39624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indent="-304800" latinLnBrk="0" marL="45720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indent="-304800" latinLnBrk="0" marL="51816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1219200" eaLnBrk="1" hangingPunct="1" latinLnBrk="0" marL="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1219200" eaLnBrk="1" hangingPunct="1" latinLnBrk="0" marL="609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1219200" eaLnBrk="1" hangingPunct="1" latinLnBrk="0" marL="1219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1219200" eaLnBrk="1" hangingPunct="1" latinLnBrk="0" marL="1828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1219200" eaLnBrk="1" hangingPunct="1" latinLnBrk="0" marL="24384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1219200" eaLnBrk="1" hangingPunct="1" latinLnBrk="0" marL="30480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latinLnBrk="0" marL="3657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latinLnBrk="0" marL="4267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latinLnBrk="0" marL="4876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 dpi="0">
          <a:blip xmlns:r="http://schemas.openxmlformats.org/officeDocument/2006/relationships" r:embed="rId4">
            <a:lum/>
          </a:blip>
          <a:srcRect/>
          <a:stretch>
            <a:fillRect/>
          </a:stretch>
        </a:blipFill>
      </p:bgPr>
    </p:bg>
    <p:spTree>
      <p:nvGrpSpPr>
        <p:cNvPr id="1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9" name="Picture 9" descr="hexa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/>
        </p:spPr>
      </p:pic>
      <p:sp>
        <p:nvSpPr>
          <p:cNvPr id="1048855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/>
        </p:spPr>
        <p:txBody>
          <a:bodyPr anchor="ctr" bIns="45718" lIns="91436" rIns="91436" rtlCol="0" tIns="45718" vert="horz">
            <a:normAutofit/>
          </a:bodyPr>
          <a:p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1048856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/>
        </p:spPr>
        <p:txBody>
          <a:bodyPr bIns="45718" lIns="91436" rIns="91436" rtlCol="0" tIns="45718" vert="horz">
            <a:normAutofit/>
          </a:bodyPr>
          <a:p>
            <a:pPr lvl="0"/>
            <a:r>
              <a:rPr dirty="0" lang="en-US"/>
              <a:t>Click to edit Master text styles</a:t>
            </a:r>
            <a:endParaRPr dirty="0" lang="en-US"/>
          </a:p>
          <a:p>
            <a:pPr lvl="1"/>
            <a:r>
              <a:rPr dirty="0" lang="en-US"/>
              <a:t>Second level</a:t>
            </a:r>
            <a:endParaRPr dirty="0" lang="en-US"/>
          </a:p>
          <a:p>
            <a:pPr lvl="2"/>
            <a:r>
              <a:rPr dirty="0" lang="en-US"/>
              <a:t>Third level</a:t>
            </a:r>
            <a:endParaRPr dirty="0" lang="en-US"/>
          </a:p>
          <a:p>
            <a:pPr lvl="3"/>
            <a:r>
              <a:rPr dirty="0" lang="en-US"/>
              <a:t>Fourth level</a:t>
            </a:r>
            <a:endParaRPr dirty="0" lang="en-US"/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1048857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2000">
                <a:schemeClr val="bg1">
                  <a:lumMod val="83000"/>
                </a:schemeClr>
              </a:gs>
              <a:gs pos="100000">
                <a:schemeClr val="bg1">
                  <a:lumMod val="97000"/>
                </a:schemeClr>
              </a:gs>
            </a:gsLst>
            <a:lin ang="18900000" scaled="0"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</a:gradFill>
          </a:ln>
          <a:effectLst>
            <a:outerShdw algn="tl" blurRad="165100" dir="2700000" dist="76200" rotWithShape="0">
              <a:prstClr val="black">
                <a:alpha val="30000"/>
              </a:prstClr>
            </a:outerShdw>
          </a:effectLst>
        </p:spPr>
        <p:txBody>
          <a:bodyPr anchor="t" anchorCtr="0" bIns="45718" compatLnSpc="1" lIns="91436" numCol="1" rIns="91436" tIns="45718" vert="horz" wrap="square"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altLang="en-US" baseline="0" b="0" cap="none" sz="1800" i="0" kern="1200" kumimoji="0" lang="zh-CN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58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/>
        </p:spPr>
        <p:txBody>
          <a:bodyPr anchor="ctr" bIns="45718" lIns="91436" rIns="91436" rtlCol="0" tIns="45718" vert="horz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5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3145734" name="Straight Connector 8"/>
          <p:cNvCxnSpPr>
            <a:cxnSpLocks/>
          </p:cNvCxnSpPr>
          <p:nvPr userDrawn="1"/>
        </p:nvCxnSpPr>
        <p:spPr>
          <a:xfrm>
            <a:off x="812694" y="6275254"/>
            <a:ext cx="10463438" cy="19604"/>
          </a:xfrm>
          <a:prstGeom prst="line"/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86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b="0" sz="16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dirty="0"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93" r:id="rId1"/>
    <p:sldLayoutId id="2147483694" r:id="rId2"/>
    <p:sldLayoutId id="2147483695" r:id="rId3"/>
  </p:sldLayoutIdLst>
  <p:hf dt="0" ftr="0" hdr="0" sldNum="1"/>
  <p:txStyles>
    <p:titleStyle>
      <a:lvl1pPr algn="l" defTabSz="1219200" eaLnBrk="1" hangingPunct="1" latinLnBrk="0" rtl="0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algn="l" defTabSz="1219200" eaLnBrk="1" hangingPunct="1" indent="-457200" latinLnBrk="0" marL="4572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algn="l" defTabSz="1219200" eaLnBrk="1" hangingPunct="1" indent="-381000" latinLnBrk="0" marL="990600" rtl="0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algn="l" defTabSz="1219200" eaLnBrk="1" hangingPunct="1" indent="-304800" latinLnBrk="0" marL="1524000" rtl="0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algn="l" defTabSz="1219200" eaLnBrk="1" hangingPunct="1" indent="-304800" latinLnBrk="0" marL="2133600" rtl="0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algn="l" defTabSz="1219200" eaLnBrk="1" hangingPunct="1" indent="-304800" latinLnBrk="0" marL="2743200" rtl="0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algn="l" defTabSz="1219200" eaLnBrk="1" hangingPunct="1" indent="-304800" latinLnBrk="0" marL="33528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indent="-304800" latinLnBrk="0" marL="39624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indent="-304800" latinLnBrk="0" marL="45720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indent="-304800" latinLnBrk="0" marL="51816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1219200" eaLnBrk="1" hangingPunct="1" latinLnBrk="0" marL="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1219200" eaLnBrk="1" hangingPunct="1" latinLnBrk="0" marL="609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1219200" eaLnBrk="1" hangingPunct="1" latinLnBrk="0" marL="1219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1219200" eaLnBrk="1" hangingPunct="1" latinLnBrk="0" marL="1828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1219200" eaLnBrk="1" hangingPunct="1" latinLnBrk="0" marL="24384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1219200" eaLnBrk="1" hangingPunct="1" latinLnBrk="0" marL="30480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latinLnBrk="0" marL="3657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latinLnBrk="0" marL="4267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latinLnBrk="0" marL="4876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 dpi="0">
          <a:blip xmlns:r="http://schemas.openxmlformats.org/officeDocument/2006/relationships" r:embed="rId4">
            <a:lum/>
          </a:blip>
          <a:srcRect/>
          <a:stretch>
            <a:fillRect/>
          </a:stretch>
        </a:blipFill>
      </p:bgPr>
    </p:bg>
    <p:spTree>
      <p:nvGrpSpPr>
        <p:cNvPr id="1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3" name="Picture 9" descr="hexa.png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/>
        </p:spPr>
      </p:pic>
      <p:sp>
        <p:nvSpPr>
          <p:cNvPr id="1048879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/>
        </p:spPr>
        <p:txBody>
          <a:bodyPr anchor="ctr" bIns="45718" lIns="91436" rIns="91436" rtlCol="0" tIns="45718" vert="horz">
            <a:normAutofit/>
          </a:bodyPr>
          <a:p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1048880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/>
        </p:spPr>
        <p:txBody>
          <a:bodyPr bIns="45718" lIns="91436" rIns="91436" rtlCol="0" tIns="45718" vert="horz">
            <a:normAutofit/>
          </a:bodyPr>
          <a:p>
            <a:pPr lvl="0"/>
            <a:r>
              <a:rPr dirty="0" lang="en-US"/>
              <a:t>Click to edit Master text styles</a:t>
            </a:r>
            <a:endParaRPr dirty="0" lang="en-US"/>
          </a:p>
          <a:p>
            <a:pPr lvl="1"/>
            <a:r>
              <a:rPr dirty="0" lang="en-US"/>
              <a:t>Second level</a:t>
            </a:r>
            <a:endParaRPr dirty="0" lang="en-US"/>
          </a:p>
          <a:p>
            <a:pPr lvl="2"/>
            <a:r>
              <a:rPr dirty="0" lang="en-US"/>
              <a:t>Third level</a:t>
            </a:r>
            <a:endParaRPr dirty="0" lang="en-US"/>
          </a:p>
          <a:p>
            <a:pPr lvl="3"/>
            <a:r>
              <a:rPr dirty="0" lang="en-US"/>
              <a:t>Fourth level</a:t>
            </a:r>
            <a:endParaRPr dirty="0" lang="en-US"/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104888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2000">
                <a:schemeClr val="bg1">
                  <a:lumMod val="83000"/>
                </a:schemeClr>
              </a:gs>
              <a:gs pos="100000">
                <a:schemeClr val="bg1">
                  <a:lumMod val="97000"/>
                </a:schemeClr>
              </a:gs>
            </a:gsLst>
            <a:lin ang="18900000" scaled="0"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</a:gradFill>
          </a:ln>
          <a:effectLst>
            <a:outerShdw algn="tl" blurRad="165100" dir="2700000" dist="76200" rotWithShape="0">
              <a:prstClr val="black">
                <a:alpha val="30000"/>
              </a:prstClr>
            </a:outerShdw>
          </a:effectLst>
        </p:spPr>
        <p:txBody>
          <a:bodyPr anchor="t" anchorCtr="0" bIns="45718" compatLnSpc="1" lIns="91436" numCol="1" rIns="91436" tIns="45718" vert="horz" wrap="square"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altLang="en-US" baseline="0" b="0" cap="none" sz="1800" i="0" kern="1200" kumimoji="0" lang="zh-CN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82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/>
        </p:spPr>
        <p:txBody>
          <a:bodyPr anchor="ctr" bIns="45718" lIns="91436" rIns="91436" rtlCol="0" tIns="45718" vert="horz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dirty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8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dirty="0" lang="en-US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3145736" name="Straight Connector 8"/>
          <p:cNvCxnSpPr>
            <a:cxnSpLocks/>
          </p:cNvCxnSpPr>
          <p:nvPr userDrawn="1"/>
        </p:nvCxnSpPr>
        <p:spPr>
          <a:xfrm>
            <a:off x="812694" y="6275254"/>
            <a:ext cx="10463438" cy="19604"/>
          </a:xfrm>
          <a:prstGeom prst="line"/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88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/>
        </p:spPr>
        <p:txBody>
          <a:bodyPr anchor="ctr" bIns="45718" lIns="91436" rIns="91436" rtlCol="0" tIns="45718" vert="horz"/>
          <a:lstStyle>
            <a:lvl1pPr algn="ctr">
              <a:defRPr b="0" sz="16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dirty="0"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96" r:id="rId1"/>
    <p:sldLayoutId id="2147483697" r:id="rId2"/>
    <p:sldLayoutId id="2147483698" r:id="rId3"/>
  </p:sldLayoutIdLst>
  <p:hf dt="0" ftr="0" hdr="0" sldNum="1"/>
  <p:txStyles>
    <p:titleStyle>
      <a:lvl1pPr algn="l" defTabSz="1219200" eaLnBrk="1" hangingPunct="1" latinLnBrk="0" rtl="0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algn="l" defTabSz="1219200" eaLnBrk="1" hangingPunct="1" indent="-457200" latinLnBrk="0" marL="4572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algn="l" defTabSz="1219200" eaLnBrk="1" hangingPunct="1" indent="-381000" latinLnBrk="0" marL="990600" rtl="0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algn="l" defTabSz="1219200" eaLnBrk="1" hangingPunct="1" indent="-304800" latinLnBrk="0" marL="1524000" rtl="0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algn="l" defTabSz="1219200" eaLnBrk="1" hangingPunct="1" indent="-304800" latinLnBrk="0" marL="2133600" rtl="0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algn="l" defTabSz="1219200" eaLnBrk="1" hangingPunct="1" indent="-304800" latinLnBrk="0" marL="2743200" rtl="0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algn="l" defTabSz="1219200" eaLnBrk="1" hangingPunct="1" indent="-304800" latinLnBrk="0" marL="33528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indent="-304800" latinLnBrk="0" marL="39624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indent="-304800" latinLnBrk="0" marL="45720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indent="-304800" latinLnBrk="0" marL="5181600" rtl="0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1219200" eaLnBrk="1" hangingPunct="1" latinLnBrk="0" marL="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1219200" eaLnBrk="1" hangingPunct="1" latinLnBrk="0" marL="609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1219200" eaLnBrk="1" hangingPunct="1" latinLnBrk="0" marL="1219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1219200" eaLnBrk="1" hangingPunct="1" latinLnBrk="0" marL="1828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1219200" eaLnBrk="1" hangingPunct="1" latinLnBrk="0" marL="24384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1219200" eaLnBrk="1" hangingPunct="1" latinLnBrk="0" marL="30480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1219200" eaLnBrk="1" hangingPunct="1" latinLnBrk="0" marL="36576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1219200" eaLnBrk="1" hangingPunct="1" latinLnBrk="0" marL="42672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1219200" eaLnBrk="1" hangingPunct="1" latinLnBrk="0" marL="4876800" rtl="0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49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50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50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video" Target="../media/media2.mp4"/><Relationship Id="rId2" Type="http://schemas.microsoft.com/office/2007/relationships/media" Target="../media/media2.mp4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50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" Target="slide14.xml"/><Relationship Id="rId2" Type="http://schemas.openxmlformats.org/officeDocument/2006/relationships/image" Target="../media/image28.png"/><Relationship Id="rId3" Type="http://schemas.openxmlformats.org/officeDocument/2006/relationships/slide" Target="slide15.xml"/><Relationship Id="rId4" Type="http://schemas.openxmlformats.org/officeDocument/2006/relationships/image" Target="../media/image29.png"/><Relationship Id="rId5" Type="http://schemas.openxmlformats.org/officeDocument/2006/relationships/slide" Target="slide16.xml"/><Relationship Id="rId6" Type="http://schemas.openxmlformats.org/officeDocument/2006/relationships/image" Target="../media/image30.png"/><Relationship Id="rId7" Type="http://schemas.openxmlformats.org/officeDocument/2006/relationships/slide" Target="slide17.xml"/><Relationship Id="rId8" Type="http://schemas.openxmlformats.org/officeDocument/2006/relationships/image" Target="../media/image31.png"/><Relationship Id="rId9" Type="http://schemas.openxmlformats.org/officeDocument/2006/relationships/slide" Target="slide18.xml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audio" Target="../media/media1.wav"/><Relationship Id="rId13" Type="http://schemas.openxmlformats.org/officeDocument/2006/relationships/slideLayout" Target="../slideLayouts/slideLayout43.xml"/><Relationship Id="rId14" Type="http://schemas.openxmlformats.org/officeDocument/2006/relationships/notesSlide" Target="../notesSlides/notesSlide4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34.png"/><Relationship Id="rId3" Type="http://schemas.openxmlformats.org/officeDocument/2006/relationships/slide" Target="slide13.xml"/><Relationship Id="rId4" Type="http://schemas.openxmlformats.org/officeDocument/2006/relationships/image" Target="../media/image35.jpeg"/><Relationship Id="rId5" Type="http://schemas.openxmlformats.org/officeDocument/2006/relationships/slideLayout" Target="../slideLayouts/slideLayout55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36.png"/><Relationship Id="rId3" Type="http://schemas.openxmlformats.org/officeDocument/2006/relationships/slide" Target="slide13.xml"/><Relationship Id="rId4" Type="http://schemas.openxmlformats.org/officeDocument/2006/relationships/image" Target="../media/image35.jpeg"/><Relationship Id="rId5" Type="http://schemas.openxmlformats.org/officeDocument/2006/relationships/image" Target="../media/image37.png"/><Relationship Id="rId6" Type="http://schemas.openxmlformats.org/officeDocument/2006/relationships/slideLayout" Target="../slideLayouts/slideLayout55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38.jpeg"/><Relationship Id="rId3" Type="http://schemas.openxmlformats.org/officeDocument/2006/relationships/slide" Target="slide13.xml"/><Relationship Id="rId4" Type="http://schemas.openxmlformats.org/officeDocument/2006/relationships/image" Target="../media/image35.jpeg"/><Relationship Id="rId5" Type="http://schemas.openxmlformats.org/officeDocument/2006/relationships/slideLayout" Target="../slideLayouts/slideLayout55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39.jpeg"/><Relationship Id="rId3" Type="http://schemas.openxmlformats.org/officeDocument/2006/relationships/slide" Target="slide13.xml"/><Relationship Id="rId4" Type="http://schemas.openxmlformats.org/officeDocument/2006/relationships/image" Target="../media/image35.jpeg"/><Relationship Id="rId5" Type="http://schemas.openxmlformats.org/officeDocument/2006/relationships/image" Target="../media/image40.png"/><Relationship Id="rId6" Type="http://schemas.openxmlformats.org/officeDocument/2006/relationships/slideLayout" Target="../slideLayouts/slideLayout55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" Target="slide2.xml"/><Relationship Id="rId3" Type="http://schemas.openxmlformats.org/officeDocument/2006/relationships/slideLayout" Target="../slideLayouts/slideLayout55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slideLayout" Target="../slideLayouts/slideLayout55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43.xml"/><Relationship Id="rId3" Type="http://schemas.openxmlformats.org/officeDocument/2006/relationships/notesSlide" Target="../notesSlides/notesSlide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43.xml"/><Relationship Id="rId3" Type="http://schemas.openxmlformats.org/officeDocument/2006/relationships/notesSlide" Target="../notesSlides/notesSlide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50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image" Target="../media/image13.png"/><Relationship Id="rId4" Type="http://schemas.openxmlformats.org/officeDocument/2006/relationships/audio" Target="../media/media1.wav"/><Relationship Id="rId5" Type="http://schemas.openxmlformats.org/officeDocument/2006/relationships/slideLayout" Target="../slideLayouts/slideLayout50.xml"/><Relationship Id="rId6" Type="http://schemas.openxmlformats.org/officeDocument/2006/relationships/notesSlide" Target="../notesSlides/notesSlide3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slideLayout" Target="../slideLayouts/slideLayout50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17.jpeg"/><Relationship Id="rId6" Type="http://schemas.openxmlformats.org/officeDocument/2006/relationships/image" Target="../media/image13.png"/><Relationship Id="rId7" Type="http://schemas.openxmlformats.org/officeDocument/2006/relationships/slideLayout" Target="../slideLayouts/slideLayout50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43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slideLayout" Target="../slideLayouts/slideLayout43.xml"/><Relationship Id="rId3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0" name="Rectangle 5"/>
          <p:cNvSpPr>
            <a:spLocks noGrp="1"/>
          </p:cNvSpPr>
          <p:nvPr>
            <p:ph type="ctrTitle" hasCustomPrompt="1"/>
          </p:nvPr>
        </p:nvSpPr>
        <p:spPr>
          <a:xfrm>
            <a:off x="1733801" y="774820"/>
            <a:ext cx="7363553" cy="1508404"/>
          </a:xfrm>
        </p:spPr>
        <p:txBody>
          <a:bodyPr anchor="ctr" bIns="45728" lIns="91456" rIns="91456" tIns="45728" vert="horz" wrap="square"/>
          <a:p>
            <a:pPr eaLnBrk="1" hangingPunct="1">
              <a:buClrTx/>
              <a:buSzTx/>
              <a:buFontTx/>
            </a:pPr>
            <a:r>
              <a:rPr altLang="zh-CN" dirty="0" sz="4400" lang="en-US">
                <a:solidFill>
                  <a:schemeClr val="tx1"/>
                </a:solidFill>
                <a:latin typeface="+mj-lt"/>
                <a:ea typeface="+mj-ea"/>
                <a:cs typeface="+mj-cs"/>
              </a:rPr>
              <a:t>100</a:t>
            </a:r>
            <a:r>
              <a:rPr altLang="en-US" dirty="0" sz="4400" lang="zh-CN">
                <a:solidFill>
                  <a:schemeClr val="tx1"/>
                </a:solidFill>
                <a:latin typeface="+mj-lt"/>
                <a:ea typeface="+mj-ea"/>
                <a:cs typeface="+mj-cs"/>
              </a:rPr>
              <a:t>以内的加法和减法（一）</a:t>
            </a:r>
            <a:endParaRPr altLang="en-US" dirty="0" sz="4400" lang="zh-CN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48581" name="Rectangle 3"/>
          <p:cNvSpPr>
            <a:spLocks noGrp="1"/>
          </p:cNvSpPr>
          <p:nvPr>
            <p:ph type="subTitle" idx="1" hasCustomPrompt="1"/>
          </p:nvPr>
        </p:nvSpPr>
        <p:spPr>
          <a:xfrm>
            <a:off x="1186365" y="2561990"/>
            <a:ext cx="5781158" cy="720858"/>
          </a:xfrm>
        </p:spPr>
        <p:txBody>
          <a:bodyPr anchor="t" bIns="45728" lIns="91456" rIns="91456" tIns="45728" vert="horz" wrap="square"/>
          <a:p>
            <a:pPr eaLnBrk="1" hangingPunct="1">
              <a:buClrTx/>
              <a:buSzTx/>
            </a:pPr>
            <a:r>
              <a:rPr altLang="en-US" dirty="0" sz="4000" lang="zh-CN">
                <a:solidFill>
                  <a:schemeClr val="tx1"/>
                </a:solidFill>
                <a:latin typeface="+mn-lt"/>
                <a:ea typeface="+mn-ea"/>
                <a:cs typeface="+mn-cs"/>
              </a:rPr>
              <a:t>整十数加、减整十数</a:t>
            </a:r>
            <a:endParaRPr altLang="zh-CN" dirty="0" sz="400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97153" name="Picture 5" descr="\\192.168.1.3\临时中转站1_以本人姓名建目录\开发中心-多媒体部\02美术部\晨会文件\04宁煌\人教数学教参\06.pn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64672" y="1135237"/>
            <a:ext cx="785958" cy="785958"/>
          </a:xfrm>
          <a:prstGeom prst="rect"/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2000"/>
    </mc:Choice>
    <mc:Fallback>
      <p:transition spd="slow">
        <p:fade/>
      </p:transition>
    </mc:Fallback>
  </mc:AlternateContent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文本框 5"/>
          <p:cNvSpPr txBox="1"/>
          <p:nvPr/>
        </p:nvSpPr>
        <p:spPr>
          <a:xfrm>
            <a:off x="4492901" y="1307563"/>
            <a:ext cx="6299731" cy="76835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b="0" sz="4400" lang="en-US">
                <a:solidFill>
                  <a:schemeClr val="tx1"/>
                </a:solidFill>
              </a:rPr>
              <a:t>10+20=?</a:t>
            </a:r>
            <a:endParaRPr altLang="zh-CN" b="0" sz="4400" lang="en-US">
              <a:solidFill>
                <a:schemeClr val="tx1"/>
              </a:solidFill>
            </a:endParaRPr>
          </a:p>
        </p:txBody>
      </p:sp>
      <p:sp>
        <p:nvSpPr>
          <p:cNvPr id="1048619" name="文本框 6"/>
          <p:cNvSpPr txBox="1"/>
          <p:nvPr/>
        </p:nvSpPr>
        <p:spPr>
          <a:xfrm>
            <a:off x="1954715" y="1964329"/>
            <a:ext cx="8719529" cy="1568450"/>
          </a:xfrm>
          <a:prstGeom prst="rect"/>
          <a:noFill/>
        </p:spPr>
        <p:txBody>
          <a:bodyPr rtlCol="0" wrap="square">
            <a:spAutoFit/>
          </a:bodyPr>
          <a:p>
            <a:pPr algn="l">
              <a:lnSpc>
                <a:spcPct val="150000"/>
              </a:lnSpc>
            </a:pPr>
            <a:r>
              <a:rPr altLang="en-US" sz="3200" lang="zh-CN">
                <a:solidFill>
                  <a:schemeClr val="tx1"/>
                </a:solidFill>
              </a:rPr>
              <a:t>活动要求：</a:t>
            </a:r>
            <a:endParaRPr altLang="zh-CN" sz="3200" lang="en-US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altLang="zh-CN" sz="3200" lang="en-US">
                <a:solidFill>
                  <a:schemeClr val="tx1"/>
                </a:solidFill>
              </a:rPr>
              <a:t>       1.</a:t>
            </a:r>
            <a:r>
              <a:rPr altLang="en-US" sz="3200" lang="zh-CN">
                <a:solidFill>
                  <a:schemeClr val="tx1"/>
                </a:solidFill>
              </a:rPr>
              <a:t>先想一想，怎样算？</a:t>
            </a:r>
            <a:endParaRPr altLang="en-US" sz="3200" lang="zh-CN">
              <a:solidFill>
                <a:schemeClr val="tx1"/>
              </a:solidFill>
            </a:endParaRPr>
          </a:p>
        </p:txBody>
      </p:sp>
      <p:sp>
        <p:nvSpPr>
          <p:cNvPr id="1048620" name="文本框 4"/>
          <p:cNvSpPr txBox="1"/>
          <p:nvPr/>
        </p:nvSpPr>
        <p:spPr>
          <a:xfrm>
            <a:off x="1954281" y="4650248"/>
            <a:ext cx="7721125" cy="829945"/>
          </a:xfrm>
          <a:prstGeom prst="rect"/>
          <a:noFill/>
        </p:spPr>
        <p:txBody>
          <a:bodyPr rtlCol="0" wrap="square">
            <a:spAutoFit/>
          </a:bodyPr>
          <a:p>
            <a:pPr algn="l">
              <a:lnSpc>
                <a:spcPct val="150000"/>
              </a:lnSpc>
            </a:pPr>
            <a:r>
              <a:rPr altLang="zh-CN" sz="3200" lang="en-US">
                <a:solidFill>
                  <a:schemeClr val="tx1"/>
                </a:solidFill>
              </a:rPr>
              <a:t>       3.</a:t>
            </a:r>
            <a:r>
              <a:rPr altLang="en-US" sz="3200" lang="zh-CN">
                <a:solidFill>
                  <a:schemeClr val="tx1"/>
                </a:solidFill>
              </a:rPr>
              <a:t>同桌之间互相说一说是怎样想的</a:t>
            </a:r>
            <a:endParaRPr altLang="en-US" sz="3200" lang="zh-CN">
              <a:solidFill>
                <a:schemeClr val="tx1"/>
              </a:solidFill>
            </a:endParaRPr>
          </a:p>
        </p:txBody>
      </p:sp>
      <p:grpSp>
        <p:nvGrpSpPr>
          <p:cNvPr id="77" name="组合 13"/>
          <p:cNvGrpSpPr/>
          <p:nvPr/>
        </p:nvGrpSpPr>
        <p:grpSpPr>
          <a:xfrm>
            <a:off x="1954715" y="3581984"/>
            <a:ext cx="8719529" cy="905678"/>
            <a:chOff x="675" y="4966"/>
            <a:chExt cx="13729" cy="1426"/>
          </a:xfrm>
        </p:grpSpPr>
        <p:sp>
          <p:nvSpPr>
            <p:cNvPr id="1048621" name="文本框 1"/>
            <p:cNvSpPr txBox="1"/>
            <p:nvPr/>
          </p:nvSpPr>
          <p:spPr>
            <a:xfrm>
              <a:off x="675" y="5085"/>
              <a:ext cx="13729" cy="1307"/>
            </a:xfrm>
            <a:prstGeom prst="rect"/>
            <a:noFill/>
          </p:spPr>
          <p:txBody>
            <a:bodyPr rtlCol="0" wrap="square">
              <a:spAutoFit/>
            </a:bodyPr>
            <a:p>
              <a:pPr algn="l">
                <a:lnSpc>
                  <a:spcPct val="150000"/>
                </a:lnSpc>
              </a:pPr>
              <a:r>
                <a:rPr altLang="zh-CN" sz="3200" lang="en-US">
                  <a:solidFill>
                    <a:schemeClr val="tx1"/>
                  </a:solidFill>
                </a:rPr>
                <a:t>       2.</a:t>
              </a:r>
              <a:r>
                <a:rPr altLang="en-US" sz="3200" lang="zh-CN">
                  <a:solidFill>
                    <a:schemeClr val="tx1"/>
                  </a:solidFill>
                </a:rPr>
                <a:t>借助     摆一摆，或者           拨一拨</a:t>
              </a:r>
              <a:endParaRPr altLang="en-US" sz="3200" lang="zh-CN">
                <a:solidFill>
                  <a:schemeClr val="tx1"/>
                </a:solidFill>
              </a:endParaRPr>
            </a:p>
          </p:txBody>
        </p:sp>
        <p:pic>
          <p:nvPicPr>
            <p:cNvPr id="2097185" name="图片 9" descr="小棒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/>
            <a:stretch>
              <a:fillRect/>
            </a:stretch>
          </p:blipFill>
          <p:spPr>
            <a:xfrm>
              <a:off x="3912" y="5221"/>
              <a:ext cx="720" cy="1035"/>
            </a:xfrm>
            <a:prstGeom prst="rect"/>
          </p:spPr>
        </p:pic>
        <p:pic>
          <p:nvPicPr>
            <p:cNvPr id="2097186" name="图片 12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3"/>
            <a:stretch>
              <a:fillRect/>
            </a:stretch>
          </p:blipFill>
          <p:spPr>
            <a:xfrm>
              <a:off x="8834" y="4966"/>
              <a:ext cx="1604" cy="1366"/>
            </a:xfrm>
            <a:prstGeom prst="rect"/>
          </p:spPr>
        </p:pic>
      </p:grp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9" grpId="0"/>
      <p:bldP spid="10486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文本框 5"/>
          <p:cNvSpPr txBox="1"/>
          <p:nvPr/>
        </p:nvSpPr>
        <p:spPr>
          <a:xfrm>
            <a:off x="2391386" y="1647521"/>
            <a:ext cx="9036453" cy="92202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sz="5400" lang="zh-CN">
                <a:solidFill>
                  <a:srgbClr val="FF0000"/>
                </a:solidFill>
              </a:rPr>
              <a:t>想一想：</a:t>
            </a:r>
            <a:r>
              <a:rPr altLang="zh-CN" sz="5400" lang="en-US">
                <a:solidFill>
                  <a:schemeClr val="tx1"/>
                </a:solidFill>
              </a:rPr>
              <a:t>30</a:t>
            </a:r>
            <a:r>
              <a:rPr altLang="en-US" b="0" dirty="0" sz="5400" lang="zh-CN">
                <a:solidFill>
                  <a:schemeClr val="tx1"/>
                </a:solidFill>
                <a:sym typeface="+mn-ea"/>
              </a:rPr>
              <a:t>－</a:t>
            </a:r>
            <a:r>
              <a:rPr altLang="zh-CN" sz="5400" lang="en-US">
                <a:solidFill>
                  <a:schemeClr val="tx1"/>
                </a:solidFill>
              </a:rPr>
              <a:t>20=</a:t>
            </a:r>
            <a:r>
              <a:rPr altLang="en-US" sz="5400" lang="zh-CN">
                <a:solidFill>
                  <a:schemeClr val="tx1"/>
                </a:solidFill>
              </a:rPr>
              <a:t>？</a:t>
            </a:r>
            <a:endParaRPr altLang="en-US" sz="5400" lang="zh-CN">
              <a:solidFill>
                <a:schemeClr val="tx1"/>
              </a:solidFill>
            </a:endParaRPr>
          </a:p>
        </p:txBody>
      </p:sp>
      <p:sp>
        <p:nvSpPr>
          <p:cNvPr id="1048623" name="AutoShape 86"/>
          <p:cNvSpPr/>
          <p:nvPr/>
        </p:nvSpPr>
        <p:spPr>
          <a:xfrm>
            <a:off x="5657215" y="3181985"/>
            <a:ext cx="3093085" cy="755650"/>
          </a:xfrm>
          <a:prstGeom prst="wedgeRoundRectCallout">
            <a:avLst>
              <a:gd name="adj1" fmla="val 34092"/>
              <a:gd name="adj2" fmla="val 73403"/>
              <a:gd name="adj3" fmla="val 16667"/>
            </a:avLst>
          </a:prstGeom>
          <a:solidFill>
            <a:schemeClr val="bg1"/>
          </a:solidFill>
          <a:ln w="19050" cap="flat" cmpd="sng">
            <a:solidFill>
              <a:srgbClr val="33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eaLnBrk="1" hangingPunct="1" indent="0" lvl="0" marL="0">
              <a:lnSpc>
                <a:spcPct val="120000"/>
              </a:lnSpc>
              <a:spcBef>
                <a:spcPct val="0"/>
              </a:spcBef>
              <a:buNone/>
            </a:pPr>
            <a:r>
              <a:rPr altLang="en-US" b="1" dirty="0" sz="3200" lang="zh-CN">
                <a:solidFill>
                  <a:schemeClr val="tx1"/>
                </a:solidFill>
              </a:rPr>
              <a:t>你是怎样算的？</a:t>
            </a:r>
            <a:endParaRPr altLang="en-US" b="1" dirty="0" sz="3200" lang="zh-CN">
              <a:solidFill>
                <a:schemeClr val="tx1"/>
              </a:solidFill>
            </a:endParaRPr>
          </a:p>
        </p:txBody>
      </p:sp>
      <p:pic>
        <p:nvPicPr>
          <p:cNvPr id="2097187" name="Picture 24" descr="两小豆形象之明明PPT用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425180" y="3657600"/>
            <a:ext cx="1367155" cy="1583055"/>
          </a:xfrm>
          <a:prstGeom prst="rect"/>
          <a:noFill/>
          <a:ln w="9525">
            <a:noFill/>
          </a:ln>
        </p:spPr>
      </p:pic>
    </p:spTree>
  </p:cSld>
  <p:clrMapOvr>
    <a:masterClrMapping/>
  </p:clrMapOvr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熊出没">
            <a:hlinkClick r:id="" action="ppaction://media"/>
          </p:cNvPr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94310" y="135255"/>
            <a:ext cx="11497310" cy="653669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2000"/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video>
              <p:cMediaNode>
                <p:cTn display="1" fill="hold" id="2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97188"/>
                </p:tgtEl>
              </p:cMediaNode>
            </p:video>
            <p:seq concurrent="1" nextAc="seek">
              <p:cTn evtFilter="cancelBubble" fill="hold" id="3" nodeType="interactiveSeq" restart="whenNotActive">
                <p:stCondLst>
                  <p:cond evt="onClick" delay="0">
                    <p:tgtEl>
                      <p:spTgt spid="2097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4">
                      <p:stCondLst>
                        <p:cond delay="0"/>
                      </p:stCondLst>
                      <p:childTnLst>
                        <p:par>
                          <p:cTn fill="hold" id="5">
                            <p:stCondLst>
                              <p:cond delay="0"/>
                            </p:stCondLst>
                            <p:childTnLst>
                              <p:par>
                                <p:cTn fill="hold" id="6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dur="1" fill="hold" id="7"/>
                                        <p:tgtEl>
                                          <p:spTgt spid="2097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任意多边形: 形状 31"/>
          <p:cNvSpPr/>
          <p:nvPr/>
        </p:nvSpPr>
        <p:spPr>
          <a:xfrm>
            <a:off x="1800225" y="1705810"/>
            <a:ext cx="8467725" cy="3132890"/>
          </a:xfrm>
          <a:custGeom>
            <a:avLst/>
            <a:gdLst>
              <a:gd name="connsiteX0" fmla="*/ 0 w 8467725"/>
              <a:gd name="connsiteY0" fmla="*/ 684965 h 3132890"/>
              <a:gd name="connsiteX1" fmla="*/ 600075 w 8467725"/>
              <a:gd name="connsiteY1" fmla="*/ 151565 h 3132890"/>
              <a:gd name="connsiteX2" fmla="*/ 2362200 w 8467725"/>
              <a:gd name="connsiteY2" fmla="*/ 3085265 h 3132890"/>
              <a:gd name="connsiteX3" fmla="*/ 3695700 w 8467725"/>
              <a:gd name="connsiteY3" fmla="*/ 103940 h 3132890"/>
              <a:gd name="connsiteX4" fmla="*/ 5181600 w 8467725"/>
              <a:gd name="connsiteY4" fmla="*/ 2389940 h 3132890"/>
              <a:gd name="connsiteX5" fmla="*/ 6505575 w 8467725"/>
              <a:gd name="connsiteY5" fmla="*/ 1065965 h 3132890"/>
              <a:gd name="connsiteX6" fmla="*/ 8391525 w 8467725"/>
              <a:gd name="connsiteY6" fmla="*/ 3056690 h 3132890"/>
              <a:gd name="connsiteX7" fmla="*/ 8391525 w 8467725"/>
              <a:gd name="connsiteY7" fmla="*/ 3056690 h 3132890"/>
              <a:gd name="connsiteX8" fmla="*/ 8467725 w 8467725"/>
              <a:gd name="connsiteY8" fmla="*/ 3132890 h 3132890"/>
              <a:gd name="connsiteX9" fmla="*/ 8467725 w 8467725"/>
              <a:gd name="connsiteY9" fmla="*/ 3132890 h 313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67725" h="3132890">
                <a:moveTo>
                  <a:pt x="0" y="684965"/>
                </a:moveTo>
                <a:cubicBezTo>
                  <a:pt x="103187" y="218240"/>
                  <a:pt x="206375" y="-248485"/>
                  <a:pt x="600075" y="151565"/>
                </a:cubicBezTo>
                <a:cubicBezTo>
                  <a:pt x="993775" y="551615"/>
                  <a:pt x="1846263" y="3093202"/>
                  <a:pt x="2362200" y="3085265"/>
                </a:cubicBezTo>
                <a:cubicBezTo>
                  <a:pt x="2878137" y="3077328"/>
                  <a:pt x="3225800" y="219827"/>
                  <a:pt x="3695700" y="103940"/>
                </a:cubicBezTo>
                <a:cubicBezTo>
                  <a:pt x="4165600" y="-11947"/>
                  <a:pt x="4713288" y="2229603"/>
                  <a:pt x="5181600" y="2389940"/>
                </a:cubicBezTo>
                <a:cubicBezTo>
                  <a:pt x="5649913" y="2550278"/>
                  <a:pt x="5970588" y="954840"/>
                  <a:pt x="6505575" y="1065965"/>
                </a:cubicBezTo>
                <a:cubicBezTo>
                  <a:pt x="7040562" y="1177090"/>
                  <a:pt x="8391525" y="3056690"/>
                  <a:pt x="8391525" y="3056690"/>
                </a:cubicBezTo>
                <a:lnTo>
                  <a:pt x="8391525" y="3056690"/>
                </a:lnTo>
                <a:lnTo>
                  <a:pt x="8467725" y="3132890"/>
                </a:lnTo>
                <a:lnTo>
                  <a:pt x="8467725" y="313289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pic>
        <p:nvPicPr>
          <p:cNvPr id="2097189" name="图片 32" descr="008">
            <a:hlinkClick r:id="rId1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 l="12179" r="8149" b="67213"/>
          <a:stretch>
            <a:fillRect/>
          </a:stretch>
        </p:blipFill>
        <p:spPr>
          <a:xfrm>
            <a:off x="3448050" y="3943350"/>
            <a:ext cx="1362710" cy="1577340"/>
          </a:xfrm>
          <a:prstGeom prst="rect"/>
        </p:spPr>
      </p:pic>
      <p:pic>
        <p:nvPicPr>
          <p:cNvPr id="2097190" name="图片 33" descr="008">
            <a:hlinkClick r:id="rId3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 l="11667" t="33999" r="9276" b="34475"/>
          <a:stretch>
            <a:fillRect/>
          </a:stretch>
        </p:blipFill>
        <p:spPr>
          <a:xfrm>
            <a:off x="4810760" y="1000760"/>
            <a:ext cx="1405255" cy="1575435"/>
          </a:xfrm>
          <a:prstGeom prst="rect"/>
        </p:spPr>
      </p:pic>
      <p:pic>
        <p:nvPicPr>
          <p:cNvPr id="2097191" name="图片 34" descr="008">
            <a:hlinkClick r:id="rId5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rcRect l="13835" t="65286" r="9340" b="1826"/>
          <a:stretch>
            <a:fillRect/>
          </a:stretch>
        </p:blipFill>
        <p:spPr>
          <a:xfrm>
            <a:off x="6385560" y="3353435"/>
            <a:ext cx="1376680" cy="1656080"/>
          </a:xfrm>
          <a:prstGeom prst="rect"/>
        </p:spPr>
      </p:pic>
      <p:pic>
        <p:nvPicPr>
          <p:cNvPr id="2097192" name="图片 36" descr="009">
            <a:hlinkClick r:id="rId7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rcRect l="23524" t="6032" r="32595" b="12730"/>
          <a:stretch>
            <a:fillRect/>
          </a:stretch>
        </p:blipFill>
        <p:spPr>
          <a:xfrm>
            <a:off x="7700645" y="1795145"/>
            <a:ext cx="1345565" cy="1573530"/>
          </a:xfrm>
          <a:prstGeom prst="rect"/>
        </p:spPr>
      </p:pic>
      <p:pic>
        <p:nvPicPr>
          <p:cNvPr id="2097193" name="Picture 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0" cstate="print"/>
          <a:srcRect/>
          <a:stretch>
            <a:fillRect/>
          </a:stretch>
        </p:blipFill>
        <p:spPr bwMode="auto">
          <a:xfrm>
            <a:off x="9279017" y="3094779"/>
            <a:ext cx="2222341" cy="2222341"/>
          </a:xfrm>
          <a:prstGeom prst="rect"/>
          <a:noFill/>
        </p:spPr>
      </p:pic>
      <p:pic>
        <p:nvPicPr>
          <p:cNvPr id="2097194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5015" y="855980"/>
            <a:ext cx="1650365" cy="2243455"/>
          </a:xfrm>
          <a:prstGeom prst="rect"/>
          <a:noFill/>
        </p:spPr>
      </p:pic>
      <p:sp>
        <p:nvSpPr>
          <p:cNvPr id="1048625" name="矩形 2">
            <a:hlinkClick r:id="rId9" action="ppaction://hlinksldjump"/>
          </p:cNvPr>
          <p:cNvSpPr/>
          <p:nvPr/>
        </p:nvSpPr>
        <p:spPr>
          <a:xfrm>
            <a:off x="0" y="6229860"/>
            <a:ext cx="1318452" cy="629728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0"/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accel="50000" decel="50000" fill="hold" id="7" nodeType="withEffect" presetClass="path" presetID="0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79 -0.006943 L 0.220503 0.438993 " pathEditMode="relative" rAng="0" ptsTypes="">
                                      <p:cBhvr>
                                        <p:cTn dur="500" fill="hold" id="8"/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0" y="2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accel="50000" decel="50000" fill="hold" id="13" nodeType="withEffect" presetClass="path" presetID="0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555 0.429458 L 0.322863 -0.016941 " pathEditMode="relative" rAng="0" ptsTypes="">
                                      <p:cBhvr>
                                        <p:cTn dur="500" fill="hold" id="14"/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0" y="-4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accel="50000" decel="50000" fill="hold" id="19" nodeType="withEffect" presetClass="path" presetID="0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488 -0.018700 L 0.434808 0.333457 " pathEditMode="relative" rAng="0" ptsTypes="">
                                      <p:cBhvr>
                                        <p:cTn dur="500" fill="hold" id="20"/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18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accel="50000" decel="50000" fill="hold" id="25" nodeType="withEffect" presetClass="path" presetID="0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5695 0.345492 L 0.562380 0.099611 " pathEditMode="relative" rAng="0" ptsTypes="">
                                      <p:cBhvr>
                                        <p:cTn dur="500" fill="hold" id="26"/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-1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id="29" nodeType="clickEffect" presetClass="path" presetID="0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2380 0.101926 L 0.655988 0.306980 " pathEditMode="relative" rAng="0" ptsTypes="">
                                      <p:cBhvr>
                                        <p:cTn dur="500" fill="hold" id="30"/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1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Text Box 8"/>
          <p:cNvSpPr txBox="1"/>
          <p:nvPr/>
        </p:nvSpPr>
        <p:spPr>
          <a:xfrm>
            <a:off x="7232861" y="2236274"/>
            <a:ext cx="2518241" cy="706755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eaLnBrk="1" hangingPunct="1" indent="0" lvl="0" marL="0">
              <a:spcBef>
                <a:spcPct val="0"/>
              </a:spcBef>
              <a:buNone/>
            </a:pPr>
            <a:r>
              <a:rPr altLang="zh-CN" sz="4000" lang="en-US">
                <a:solidFill>
                  <a:schemeClr val="tx1"/>
                </a:solidFill>
              </a:rPr>
              <a:t>40</a:t>
            </a:r>
            <a:r>
              <a:rPr altLang="en-US" dirty="0" sz="4000" lang="zh-CN">
                <a:solidFill>
                  <a:schemeClr val="tx1"/>
                </a:solidFill>
              </a:rPr>
              <a:t>＋</a:t>
            </a:r>
            <a:r>
              <a:rPr altLang="zh-CN" sz="4000" lang="en-US">
                <a:solidFill>
                  <a:schemeClr val="tx1"/>
                </a:solidFill>
              </a:rPr>
              <a:t>20</a:t>
            </a:r>
            <a:r>
              <a:rPr altLang="en-US" dirty="0" sz="4000" lang="zh-CN">
                <a:solidFill>
                  <a:schemeClr val="tx1"/>
                </a:solidFill>
              </a:rPr>
              <a:t>＝</a:t>
            </a:r>
            <a:endParaRPr altLang="en-US" dirty="0" sz="4000" lang="zh-CN">
              <a:solidFill>
                <a:schemeClr val="tx1"/>
              </a:solidFill>
            </a:endParaRPr>
          </a:p>
        </p:txBody>
      </p:sp>
      <p:sp>
        <p:nvSpPr>
          <p:cNvPr id="1048630" name="Text Box 9"/>
          <p:cNvSpPr txBox="1"/>
          <p:nvPr/>
        </p:nvSpPr>
        <p:spPr>
          <a:xfrm>
            <a:off x="7232861" y="3040299"/>
            <a:ext cx="2518241" cy="706755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eaLnBrk="1" hangingPunct="1" indent="0" lvl="0" marL="0">
              <a:spcBef>
                <a:spcPct val="0"/>
              </a:spcBef>
              <a:buNone/>
            </a:pPr>
            <a:r>
              <a:rPr altLang="zh-CN" sz="4000" lang="en-US">
                <a:solidFill>
                  <a:schemeClr val="tx1"/>
                </a:solidFill>
              </a:rPr>
              <a:t>60</a:t>
            </a:r>
            <a:r>
              <a:rPr altLang="en-US" dirty="0" sz="4000" lang="zh-CN">
                <a:solidFill>
                  <a:schemeClr val="tx1"/>
                </a:solidFill>
              </a:rPr>
              <a:t>－</a:t>
            </a:r>
            <a:r>
              <a:rPr altLang="zh-CN" sz="4000" lang="en-US">
                <a:solidFill>
                  <a:schemeClr val="tx1"/>
                </a:solidFill>
              </a:rPr>
              <a:t>20</a:t>
            </a:r>
            <a:r>
              <a:rPr altLang="en-US" dirty="0" sz="4000" lang="zh-CN">
                <a:solidFill>
                  <a:schemeClr val="tx1"/>
                </a:solidFill>
              </a:rPr>
              <a:t>＝</a:t>
            </a:r>
            <a:endParaRPr altLang="en-US" dirty="0" sz="4000" lang="zh-CN">
              <a:solidFill>
                <a:schemeClr val="tx1"/>
              </a:solidFill>
            </a:endParaRPr>
          </a:p>
        </p:txBody>
      </p:sp>
      <p:sp>
        <p:nvSpPr>
          <p:cNvPr id="1048631" name="Text Box 10"/>
          <p:cNvSpPr txBox="1"/>
          <p:nvPr/>
        </p:nvSpPr>
        <p:spPr>
          <a:xfrm>
            <a:off x="7238577" y="3874804"/>
            <a:ext cx="2518241" cy="706755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eaLnBrk="1" hangingPunct="1" indent="0" lvl="0" marL="0">
              <a:spcBef>
                <a:spcPct val="0"/>
              </a:spcBef>
              <a:buNone/>
            </a:pPr>
            <a:r>
              <a:rPr altLang="zh-CN" sz="4000" lang="en-US">
                <a:solidFill>
                  <a:schemeClr val="tx1"/>
                </a:solidFill>
              </a:rPr>
              <a:t>60</a:t>
            </a:r>
            <a:r>
              <a:rPr altLang="en-US" dirty="0" sz="4000" lang="zh-CN">
                <a:solidFill>
                  <a:schemeClr val="tx1"/>
                </a:solidFill>
              </a:rPr>
              <a:t>－</a:t>
            </a:r>
            <a:r>
              <a:rPr altLang="zh-CN" sz="4000" lang="en-US">
                <a:solidFill>
                  <a:schemeClr val="tx1"/>
                </a:solidFill>
              </a:rPr>
              <a:t>40</a:t>
            </a:r>
            <a:r>
              <a:rPr altLang="en-US" dirty="0" sz="4000" lang="zh-CN">
                <a:solidFill>
                  <a:schemeClr val="tx1"/>
                </a:solidFill>
              </a:rPr>
              <a:t>＝</a:t>
            </a:r>
            <a:endParaRPr altLang="en-US" dirty="0" sz="4000" lang="zh-CN">
              <a:solidFill>
                <a:schemeClr val="tx1"/>
              </a:solidFill>
            </a:endParaRPr>
          </a:p>
        </p:txBody>
      </p:sp>
      <p:sp>
        <p:nvSpPr>
          <p:cNvPr id="1048632" name="Text Box 11"/>
          <p:cNvSpPr txBox="1"/>
          <p:nvPr/>
        </p:nvSpPr>
        <p:spPr>
          <a:xfrm>
            <a:off x="9414510" y="2236470"/>
            <a:ext cx="863600" cy="706755"/>
          </a:xfrm>
          <a:prstGeom prst="rect"/>
          <a:noFill/>
          <a:ln w="19050">
            <a:noFill/>
          </a:ln>
        </p:spPr>
        <p:txBody>
          <a:bodyPr wrap="square"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sz="4000" lang="en-US">
                <a:solidFill>
                  <a:srgbClr val="FF0000"/>
                </a:solidFill>
              </a:rPr>
              <a:t>60</a:t>
            </a:r>
            <a:endParaRPr altLang="zh-CN" sz="4000" lang="en-US">
              <a:solidFill>
                <a:srgbClr val="FF0000"/>
              </a:solidFill>
            </a:endParaRPr>
          </a:p>
        </p:txBody>
      </p:sp>
      <p:sp>
        <p:nvSpPr>
          <p:cNvPr id="1048633" name="Text Box 12"/>
          <p:cNvSpPr txBox="1"/>
          <p:nvPr/>
        </p:nvSpPr>
        <p:spPr>
          <a:xfrm>
            <a:off x="9442397" y="3040299"/>
            <a:ext cx="748030" cy="706755"/>
          </a:xfrm>
          <a:prstGeom prst="rect"/>
          <a:noFill/>
          <a:ln w="19050">
            <a:noFill/>
          </a:ln>
        </p:spPr>
        <p:txBody>
          <a:bodyPr wrap="none"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sz="4000" lang="en-US">
                <a:solidFill>
                  <a:srgbClr val="FF0000"/>
                </a:solidFill>
              </a:rPr>
              <a:t>40</a:t>
            </a:r>
            <a:endParaRPr altLang="zh-CN" sz="4000" lang="en-US">
              <a:solidFill>
                <a:srgbClr val="FF0000"/>
              </a:solidFill>
            </a:endParaRPr>
          </a:p>
        </p:txBody>
      </p:sp>
      <p:sp>
        <p:nvSpPr>
          <p:cNvPr id="1048634" name="Text Box 13"/>
          <p:cNvSpPr txBox="1"/>
          <p:nvPr/>
        </p:nvSpPr>
        <p:spPr>
          <a:xfrm>
            <a:off x="9444937" y="3859564"/>
            <a:ext cx="748030" cy="706755"/>
          </a:xfrm>
          <a:prstGeom prst="rect"/>
          <a:noFill/>
          <a:ln w="19050">
            <a:noFill/>
          </a:ln>
        </p:spPr>
        <p:txBody>
          <a:bodyPr wrap="none"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sz="4000" lang="en-US">
                <a:solidFill>
                  <a:srgbClr val="FF0000"/>
                </a:solidFill>
              </a:rPr>
              <a:t>20</a:t>
            </a:r>
            <a:endParaRPr altLang="zh-CN" sz="4000" lang="en-US">
              <a:solidFill>
                <a:srgbClr val="FF0000"/>
              </a:solidFill>
            </a:endParaRPr>
          </a:p>
        </p:txBody>
      </p:sp>
      <p:pic>
        <p:nvPicPr>
          <p:cNvPr id="2097195" name="Picture 26" descr="p62_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923595" y="2454066"/>
            <a:ext cx="4725275" cy="1987918"/>
          </a:xfrm>
          <a:prstGeom prst="rect"/>
          <a:noFill/>
          <a:ln w="9525">
            <a:noFill/>
          </a:ln>
        </p:spPr>
      </p:pic>
      <p:sp>
        <p:nvSpPr>
          <p:cNvPr id="1048635" name="文本框 2"/>
          <p:cNvSpPr txBox="1"/>
          <p:nvPr/>
        </p:nvSpPr>
        <p:spPr>
          <a:xfrm>
            <a:off x="1410970" y="1277620"/>
            <a:ext cx="4881880" cy="768350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b="1" sz="4400" lang="zh-CN">
                <a:solidFill>
                  <a:srgbClr val="FF0000"/>
                </a:solidFill>
              </a:rPr>
              <a:t>第一关</a:t>
            </a:r>
            <a:r>
              <a:rPr altLang="zh-CN" b="1" sz="4400" lang="en-US">
                <a:solidFill>
                  <a:srgbClr val="FF0000"/>
                </a:solidFill>
              </a:rPr>
              <a:t>:</a:t>
            </a:r>
            <a:r>
              <a:rPr altLang="zh-CN" b="1" sz="4400" lang="zh-CN">
                <a:solidFill>
                  <a:srgbClr val="FF0000"/>
                </a:solidFill>
              </a:rPr>
              <a:t>想一想</a:t>
            </a:r>
            <a:endParaRPr altLang="zh-CN" b="1" sz="4400" lang="zh-CN">
              <a:solidFill>
                <a:srgbClr val="FF0000"/>
              </a:solidFill>
            </a:endParaRPr>
          </a:p>
        </p:txBody>
      </p:sp>
      <p:pic>
        <p:nvPicPr>
          <p:cNvPr id="2097196" name="图片 3" descr="01">
            <a:hlinkClick r:id="rId3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flipH="1">
            <a:off x="10096757" y="4809262"/>
            <a:ext cx="1281667" cy="1232128"/>
          </a:xfrm>
          <a:prstGeom prst="rect"/>
        </p:spPr>
      </p:pic>
      <p:sp>
        <p:nvSpPr>
          <p:cNvPr id="1048636" name="矩形 11">
            <a:hlinkClick r:id="rId3" action="ppaction://hlinksldjump"/>
          </p:cNvPr>
          <p:cNvSpPr/>
          <p:nvPr/>
        </p:nvSpPr>
        <p:spPr>
          <a:xfrm>
            <a:off x="0" y="6229860"/>
            <a:ext cx="1318452" cy="629728"/>
          </a:xfrm>
          <a:prstGeom prst="rect"/>
          <a:solidFill>
            <a:srgbClr val="FFBF53"/>
          </a:solidFill>
          <a:ln w="25400" cap="flat" cmpd="sng" algn="ctr">
            <a:noFill/>
            <a:prstDash val="solid"/>
          </a:ln>
          <a:effectLst/>
        </p:spPr>
        <p:txBody>
          <a:bodyPr anchor="ctr" rtlCol="0"/>
          <a:p>
            <a:pPr algn="ctr" defTabSz="914400" eaLnBrk="1" fontAlgn="auto" hangingPunct="1" indent="0" latinLnBrk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altLang="en-US" baseline="0" b="0" cap="none" sz="1800" i="0" kern="0" kumimoji="0" lang="zh-CN" noProof="0" normalizeH="0" spc="0" strike="noStrike" u="none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2" grpId="0"/>
      <p:bldP spid="1048633" grpId="0"/>
      <p:bldP spid="10486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Text Box 11"/>
          <p:cNvSpPr txBox="1"/>
          <p:nvPr/>
        </p:nvSpPr>
        <p:spPr>
          <a:xfrm>
            <a:off x="9267190" y="2445385"/>
            <a:ext cx="2157095" cy="645160"/>
          </a:xfrm>
          <a:prstGeom prst="rect"/>
          <a:noFill/>
          <a:ln w="19050">
            <a:noFill/>
          </a:ln>
        </p:spPr>
        <p:txBody>
          <a:bodyPr wrap="square"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eaLnBrk="1" hangingPunct="1" indent="0" lvl="0" marL="0">
              <a:spcBef>
                <a:spcPct val="0"/>
              </a:spcBef>
              <a:buNone/>
            </a:pPr>
            <a:r>
              <a:rPr altLang="zh-CN" sz="3600" lang="en-US">
                <a:solidFill>
                  <a:schemeClr val="tx1"/>
                </a:solidFill>
              </a:rPr>
              <a:t>7</a:t>
            </a:r>
            <a:r>
              <a:rPr altLang="en-US" dirty="0" sz="3600" lang="zh-CN">
                <a:solidFill>
                  <a:schemeClr val="tx1"/>
                </a:solidFill>
              </a:rPr>
              <a:t>－</a:t>
            </a:r>
            <a:r>
              <a:rPr altLang="zh-CN" sz="3600" lang="en-US">
                <a:solidFill>
                  <a:schemeClr val="tx1"/>
                </a:solidFill>
              </a:rPr>
              <a:t>3</a:t>
            </a:r>
            <a:r>
              <a:rPr altLang="en-US" dirty="0" sz="3600" lang="zh-CN">
                <a:solidFill>
                  <a:schemeClr val="tx1"/>
                </a:solidFill>
              </a:rPr>
              <a:t>＝</a:t>
            </a:r>
            <a:endParaRPr altLang="en-US" dirty="0" sz="3600" lang="zh-CN">
              <a:solidFill>
                <a:schemeClr val="tx1"/>
              </a:solidFill>
            </a:endParaRPr>
          </a:p>
        </p:txBody>
      </p:sp>
      <p:sp>
        <p:nvSpPr>
          <p:cNvPr id="1048638" name="Text Box 7"/>
          <p:cNvSpPr txBox="1"/>
          <p:nvPr/>
        </p:nvSpPr>
        <p:spPr>
          <a:xfrm>
            <a:off x="692952" y="2521701"/>
            <a:ext cx="1800558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eaLnBrk="1" hangingPunct="1" indent="0" lvl="0" marL="0">
              <a:spcBef>
                <a:spcPct val="0"/>
              </a:spcBef>
              <a:buNone/>
            </a:pPr>
            <a:r>
              <a:rPr altLang="zh-CN" sz="3600" lang="en-US">
                <a:solidFill>
                  <a:schemeClr val="tx1"/>
                </a:solidFill>
              </a:rPr>
              <a:t>3</a:t>
            </a:r>
            <a:r>
              <a:rPr altLang="en-US" dirty="0" sz="3600" lang="zh-CN">
                <a:solidFill>
                  <a:schemeClr val="tx1"/>
                </a:solidFill>
              </a:rPr>
              <a:t>＋</a:t>
            </a:r>
            <a:r>
              <a:rPr altLang="zh-CN" sz="3600" lang="en-US">
                <a:solidFill>
                  <a:schemeClr val="tx1"/>
                </a:solidFill>
              </a:rPr>
              <a:t>2</a:t>
            </a:r>
            <a:r>
              <a:rPr altLang="en-US" dirty="0" sz="3600" lang="zh-CN">
                <a:solidFill>
                  <a:schemeClr val="tx1"/>
                </a:solidFill>
              </a:rPr>
              <a:t>＝</a:t>
            </a:r>
            <a:endParaRPr altLang="en-US" dirty="0" sz="3600" lang="zh-CN">
              <a:solidFill>
                <a:schemeClr val="tx1"/>
              </a:solidFill>
            </a:endParaRPr>
          </a:p>
        </p:txBody>
      </p:sp>
      <p:sp>
        <p:nvSpPr>
          <p:cNvPr id="1048639" name="Text Box 8"/>
          <p:cNvSpPr txBox="1"/>
          <p:nvPr/>
        </p:nvSpPr>
        <p:spPr>
          <a:xfrm>
            <a:off x="3541354" y="2521701"/>
            <a:ext cx="1800558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eaLnBrk="1" hangingPunct="1" indent="0" lvl="0" marL="0">
              <a:spcBef>
                <a:spcPct val="0"/>
              </a:spcBef>
              <a:buNone/>
            </a:pPr>
            <a:r>
              <a:rPr altLang="zh-CN" sz="3600" lang="en-US">
                <a:solidFill>
                  <a:schemeClr val="tx1"/>
                </a:solidFill>
              </a:rPr>
              <a:t>4</a:t>
            </a:r>
            <a:r>
              <a:rPr altLang="en-US" dirty="0" sz="3600" lang="zh-CN">
                <a:solidFill>
                  <a:schemeClr val="tx1"/>
                </a:solidFill>
              </a:rPr>
              <a:t>＋</a:t>
            </a:r>
            <a:r>
              <a:rPr altLang="zh-CN" sz="3600" lang="en-US">
                <a:solidFill>
                  <a:schemeClr val="tx1"/>
                </a:solidFill>
              </a:rPr>
              <a:t>5</a:t>
            </a:r>
            <a:r>
              <a:rPr altLang="en-US" dirty="0" sz="3600" lang="zh-CN">
                <a:solidFill>
                  <a:schemeClr val="tx1"/>
                </a:solidFill>
              </a:rPr>
              <a:t>＝</a:t>
            </a:r>
            <a:endParaRPr altLang="en-US" dirty="0" sz="3600" lang="zh-CN">
              <a:solidFill>
                <a:schemeClr val="tx1"/>
              </a:solidFill>
            </a:endParaRPr>
          </a:p>
        </p:txBody>
      </p:sp>
      <p:sp>
        <p:nvSpPr>
          <p:cNvPr id="1048640" name="Text Box 9"/>
          <p:cNvSpPr txBox="1"/>
          <p:nvPr/>
        </p:nvSpPr>
        <p:spPr>
          <a:xfrm>
            <a:off x="6450104" y="2475349"/>
            <a:ext cx="1800558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eaLnBrk="1" hangingPunct="1" indent="0" lvl="0" marL="0">
              <a:spcBef>
                <a:spcPct val="0"/>
              </a:spcBef>
              <a:buNone/>
            </a:pPr>
            <a:r>
              <a:rPr altLang="zh-CN" sz="3600" lang="en-US">
                <a:solidFill>
                  <a:schemeClr val="tx1"/>
                </a:solidFill>
              </a:rPr>
              <a:t>6</a:t>
            </a:r>
            <a:r>
              <a:rPr altLang="en-US" dirty="0" sz="3600" lang="zh-CN">
                <a:solidFill>
                  <a:schemeClr val="tx1"/>
                </a:solidFill>
              </a:rPr>
              <a:t>－</a:t>
            </a:r>
            <a:r>
              <a:rPr altLang="zh-CN" sz="3600" lang="en-US">
                <a:solidFill>
                  <a:schemeClr val="tx1"/>
                </a:solidFill>
              </a:rPr>
              <a:t>4</a:t>
            </a:r>
            <a:r>
              <a:rPr altLang="en-US" dirty="0" sz="3600" lang="zh-CN">
                <a:solidFill>
                  <a:schemeClr val="tx1"/>
                </a:solidFill>
              </a:rPr>
              <a:t>＝</a:t>
            </a:r>
            <a:endParaRPr altLang="en-US" dirty="0" sz="3600" lang="zh-CN">
              <a:solidFill>
                <a:schemeClr val="tx1"/>
              </a:solidFill>
            </a:endParaRPr>
          </a:p>
        </p:txBody>
      </p:sp>
      <p:sp>
        <p:nvSpPr>
          <p:cNvPr id="1048641" name="Text Box 12"/>
          <p:cNvSpPr txBox="1"/>
          <p:nvPr/>
        </p:nvSpPr>
        <p:spPr>
          <a:xfrm>
            <a:off x="610500" y="3340946"/>
            <a:ext cx="2113280" cy="645160"/>
          </a:xfrm>
          <a:prstGeom prst="rect"/>
          <a:noFill/>
          <a:ln w="19050">
            <a:noFill/>
          </a:ln>
        </p:spPr>
        <p:txBody>
          <a:bodyPr wrap="none"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sz="3600" lang="en-US">
                <a:solidFill>
                  <a:schemeClr val="tx1"/>
                </a:solidFill>
              </a:rPr>
              <a:t>30</a:t>
            </a:r>
            <a:r>
              <a:rPr altLang="en-US" dirty="0" sz="3600" lang="zh-CN">
                <a:solidFill>
                  <a:schemeClr val="tx1"/>
                </a:solidFill>
              </a:rPr>
              <a:t>＋</a:t>
            </a:r>
            <a:r>
              <a:rPr altLang="zh-CN" sz="3600" lang="en-US">
                <a:solidFill>
                  <a:schemeClr val="tx1"/>
                </a:solidFill>
              </a:rPr>
              <a:t>20</a:t>
            </a:r>
            <a:r>
              <a:rPr altLang="en-US" dirty="0" sz="3600" lang="zh-CN">
                <a:solidFill>
                  <a:schemeClr val="tx1"/>
                </a:solidFill>
              </a:rPr>
              <a:t>＝</a:t>
            </a:r>
            <a:endParaRPr altLang="en-US" dirty="0" sz="3600" lang="zh-CN">
              <a:solidFill>
                <a:schemeClr val="tx1"/>
              </a:solidFill>
            </a:endParaRPr>
          </a:p>
        </p:txBody>
      </p:sp>
      <p:sp>
        <p:nvSpPr>
          <p:cNvPr id="1048642" name="Text Box 13"/>
          <p:cNvSpPr txBox="1"/>
          <p:nvPr/>
        </p:nvSpPr>
        <p:spPr>
          <a:xfrm>
            <a:off x="3537630" y="3340946"/>
            <a:ext cx="2113280" cy="645160"/>
          </a:xfrm>
          <a:prstGeom prst="rect"/>
          <a:noFill/>
          <a:ln w="19050">
            <a:noFill/>
          </a:ln>
        </p:spPr>
        <p:txBody>
          <a:bodyPr wrap="none"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sz="3600" lang="en-US">
                <a:solidFill>
                  <a:schemeClr val="tx1"/>
                </a:solidFill>
              </a:rPr>
              <a:t>40</a:t>
            </a:r>
            <a:r>
              <a:rPr altLang="en-US" dirty="0" sz="3600" lang="zh-CN">
                <a:solidFill>
                  <a:schemeClr val="tx1"/>
                </a:solidFill>
              </a:rPr>
              <a:t>＋</a:t>
            </a:r>
            <a:r>
              <a:rPr altLang="zh-CN" sz="3600" lang="en-US">
                <a:solidFill>
                  <a:schemeClr val="tx1"/>
                </a:solidFill>
              </a:rPr>
              <a:t>50</a:t>
            </a:r>
            <a:r>
              <a:rPr altLang="en-US" dirty="0" sz="3600" lang="zh-CN">
                <a:solidFill>
                  <a:schemeClr val="tx1"/>
                </a:solidFill>
              </a:rPr>
              <a:t>＝</a:t>
            </a:r>
            <a:endParaRPr altLang="en-US" dirty="0" sz="3600" lang="zh-CN">
              <a:solidFill>
                <a:schemeClr val="tx1"/>
              </a:solidFill>
            </a:endParaRPr>
          </a:p>
        </p:txBody>
      </p:sp>
      <p:sp>
        <p:nvSpPr>
          <p:cNvPr id="1048643" name="Text Box 15"/>
          <p:cNvSpPr txBox="1"/>
          <p:nvPr/>
        </p:nvSpPr>
        <p:spPr>
          <a:xfrm>
            <a:off x="6399387" y="3325707"/>
            <a:ext cx="2113280" cy="645160"/>
          </a:xfrm>
          <a:prstGeom prst="rect"/>
          <a:noFill/>
          <a:ln w="19050">
            <a:noFill/>
          </a:ln>
        </p:spPr>
        <p:txBody>
          <a:bodyPr wrap="none"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sz="3600" lang="en-US">
                <a:solidFill>
                  <a:schemeClr val="tx1"/>
                </a:solidFill>
              </a:rPr>
              <a:t>60</a:t>
            </a:r>
            <a:r>
              <a:rPr altLang="en-US" dirty="0" sz="3600" lang="zh-CN">
                <a:solidFill>
                  <a:schemeClr val="tx1"/>
                </a:solidFill>
              </a:rPr>
              <a:t>－</a:t>
            </a:r>
            <a:r>
              <a:rPr altLang="zh-CN" sz="3600" lang="en-US">
                <a:solidFill>
                  <a:schemeClr val="tx1"/>
                </a:solidFill>
              </a:rPr>
              <a:t>40</a:t>
            </a:r>
            <a:r>
              <a:rPr altLang="en-US" dirty="0" sz="3600" lang="zh-CN">
                <a:solidFill>
                  <a:schemeClr val="tx1"/>
                </a:solidFill>
              </a:rPr>
              <a:t>＝</a:t>
            </a:r>
            <a:endParaRPr altLang="en-US" dirty="0" sz="3600" lang="zh-CN">
              <a:solidFill>
                <a:schemeClr val="tx1"/>
              </a:solidFill>
            </a:endParaRPr>
          </a:p>
        </p:txBody>
      </p:sp>
      <p:sp>
        <p:nvSpPr>
          <p:cNvPr id="1048644" name="Text Box 16"/>
          <p:cNvSpPr txBox="1"/>
          <p:nvPr/>
        </p:nvSpPr>
        <p:spPr>
          <a:xfrm>
            <a:off x="9227800" y="3305387"/>
            <a:ext cx="2113280" cy="645160"/>
          </a:xfrm>
          <a:prstGeom prst="rect"/>
          <a:noFill/>
          <a:ln w="19050">
            <a:noFill/>
          </a:ln>
        </p:spPr>
        <p:txBody>
          <a:bodyPr wrap="none"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sz="3600" lang="en-US">
                <a:solidFill>
                  <a:schemeClr val="tx1"/>
                </a:solidFill>
              </a:rPr>
              <a:t>70</a:t>
            </a:r>
            <a:r>
              <a:rPr altLang="en-US" dirty="0" sz="3600" lang="zh-CN">
                <a:solidFill>
                  <a:schemeClr val="tx1"/>
                </a:solidFill>
              </a:rPr>
              <a:t>－</a:t>
            </a:r>
            <a:r>
              <a:rPr altLang="zh-CN" sz="3600" lang="en-US">
                <a:solidFill>
                  <a:schemeClr val="tx1"/>
                </a:solidFill>
              </a:rPr>
              <a:t>30</a:t>
            </a:r>
            <a:r>
              <a:rPr altLang="en-US" dirty="0" sz="3600" lang="zh-CN">
                <a:solidFill>
                  <a:schemeClr val="tx1"/>
                </a:solidFill>
              </a:rPr>
              <a:t>＝</a:t>
            </a:r>
            <a:endParaRPr altLang="en-US" dirty="0" sz="3600" lang="zh-CN">
              <a:solidFill>
                <a:schemeClr val="tx1"/>
              </a:solidFill>
            </a:endParaRPr>
          </a:p>
        </p:txBody>
      </p:sp>
      <p:sp>
        <p:nvSpPr>
          <p:cNvPr id="1048645" name="Text Box 17"/>
          <p:cNvSpPr txBox="1"/>
          <p:nvPr/>
        </p:nvSpPr>
        <p:spPr>
          <a:xfrm>
            <a:off x="2160020" y="2505826"/>
            <a:ext cx="473163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sz="3600" lang="en-US">
                <a:solidFill>
                  <a:schemeClr val="tx1"/>
                </a:solidFill>
              </a:rPr>
              <a:t>5</a:t>
            </a:r>
            <a:endParaRPr altLang="zh-CN" sz="3600" lang="en-US">
              <a:solidFill>
                <a:schemeClr val="tx1"/>
              </a:solidFill>
            </a:endParaRPr>
          </a:p>
        </p:txBody>
      </p:sp>
      <p:sp>
        <p:nvSpPr>
          <p:cNvPr id="1048646" name="Text Box 18"/>
          <p:cNvSpPr txBox="1"/>
          <p:nvPr/>
        </p:nvSpPr>
        <p:spPr>
          <a:xfrm>
            <a:off x="4963010" y="2491221"/>
            <a:ext cx="492216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sz="3600" lang="en-US">
                <a:solidFill>
                  <a:schemeClr val="tx1"/>
                </a:solidFill>
              </a:rPr>
              <a:t>9</a:t>
            </a:r>
            <a:endParaRPr altLang="zh-CN" sz="3600" lang="en-US">
              <a:solidFill>
                <a:schemeClr val="tx1"/>
              </a:solidFill>
            </a:endParaRPr>
          </a:p>
        </p:txBody>
      </p:sp>
      <p:sp>
        <p:nvSpPr>
          <p:cNvPr id="1048647" name="Text Box 19"/>
          <p:cNvSpPr txBox="1"/>
          <p:nvPr/>
        </p:nvSpPr>
        <p:spPr>
          <a:xfrm>
            <a:off x="7851759" y="2475349"/>
            <a:ext cx="463636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sz="3600" lang="en-US">
                <a:solidFill>
                  <a:schemeClr val="tx1"/>
                </a:solidFill>
              </a:rPr>
              <a:t>2</a:t>
            </a:r>
            <a:endParaRPr altLang="zh-CN" sz="3600" lang="en-US">
              <a:solidFill>
                <a:schemeClr val="tx1"/>
              </a:solidFill>
            </a:endParaRPr>
          </a:p>
        </p:txBody>
      </p:sp>
      <p:sp>
        <p:nvSpPr>
          <p:cNvPr id="1048648" name="Text Box 20"/>
          <p:cNvSpPr txBox="1"/>
          <p:nvPr/>
        </p:nvSpPr>
        <p:spPr>
          <a:xfrm>
            <a:off x="10694465" y="2445504"/>
            <a:ext cx="469987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sz="3600" lang="en-US">
                <a:solidFill>
                  <a:schemeClr val="tx1"/>
                </a:solidFill>
              </a:rPr>
              <a:t>4</a:t>
            </a:r>
            <a:endParaRPr altLang="zh-CN" sz="3600" lang="en-US">
              <a:solidFill>
                <a:schemeClr val="tx1"/>
              </a:solidFill>
            </a:endParaRPr>
          </a:p>
        </p:txBody>
      </p:sp>
      <p:sp>
        <p:nvSpPr>
          <p:cNvPr id="1048649" name="Text Box 21"/>
          <p:cNvSpPr txBox="1"/>
          <p:nvPr/>
        </p:nvSpPr>
        <p:spPr>
          <a:xfrm>
            <a:off x="2535996" y="3359361"/>
            <a:ext cx="690880" cy="645160"/>
          </a:xfrm>
          <a:prstGeom prst="rect"/>
          <a:noFill/>
          <a:ln w="19050">
            <a:noFill/>
          </a:ln>
        </p:spPr>
        <p:txBody>
          <a:bodyPr wrap="none"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chemeClr val="tx1"/>
                </a:solidFill>
              </a:rPr>
              <a:t>50</a:t>
            </a:r>
            <a:endParaRPr altLang="zh-CN" dirty="0" sz="3600" lang="en-US">
              <a:solidFill>
                <a:schemeClr val="tx1"/>
              </a:solidFill>
            </a:endParaRPr>
          </a:p>
        </p:txBody>
      </p:sp>
      <p:sp>
        <p:nvSpPr>
          <p:cNvPr id="1048650" name="Text Box 22"/>
          <p:cNvSpPr txBox="1"/>
          <p:nvPr/>
        </p:nvSpPr>
        <p:spPr>
          <a:xfrm>
            <a:off x="5471393" y="3340946"/>
            <a:ext cx="690880" cy="645160"/>
          </a:xfrm>
          <a:prstGeom prst="rect"/>
          <a:noFill/>
          <a:ln w="19050">
            <a:noFill/>
          </a:ln>
        </p:spPr>
        <p:txBody>
          <a:bodyPr wrap="none"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chemeClr val="tx1"/>
                </a:solidFill>
              </a:rPr>
              <a:t>90</a:t>
            </a:r>
            <a:endParaRPr altLang="zh-CN" dirty="0" sz="3600" lang="en-US">
              <a:solidFill>
                <a:schemeClr val="tx1"/>
              </a:solidFill>
            </a:endParaRPr>
          </a:p>
        </p:txBody>
      </p:sp>
      <p:sp>
        <p:nvSpPr>
          <p:cNvPr id="1048651" name="Text Box 23"/>
          <p:cNvSpPr txBox="1"/>
          <p:nvPr/>
        </p:nvSpPr>
        <p:spPr>
          <a:xfrm>
            <a:off x="8317912" y="3313647"/>
            <a:ext cx="690880" cy="645160"/>
          </a:xfrm>
          <a:prstGeom prst="rect"/>
          <a:noFill/>
          <a:ln w="19050">
            <a:noFill/>
          </a:ln>
        </p:spPr>
        <p:txBody>
          <a:bodyPr wrap="none"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chemeClr val="tx1"/>
                </a:solidFill>
              </a:rPr>
              <a:t>20</a:t>
            </a:r>
            <a:endParaRPr altLang="zh-CN" dirty="0" sz="3600" lang="en-US">
              <a:solidFill>
                <a:schemeClr val="tx1"/>
              </a:solidFill>
            </a:endParaRPr>
          </a:p>
        </p:txBody>
      </p:sp>
      <p:sp>
        <p:nvSpPr>
          <p:cNvPr id="1048652" name="Text Box 24"/>
          <p:cNvSpPr txBox="1"/>
          <p:nvPr/>
        </p:nvSpPr>
        <p:spPr>
          <a:xfrm>
            <a:off x="11113944" y="3304122"/>
            <a:ext cx="690880" cy="645160"/>
          </a:xfrm>
          <a:prstGeom prst="rect"/>
          <a:noFill/>
          <a:ln w="19050">
            <a:noFill/>
          </a:ln>
        </p:spPr>
        <p:txBody>
          <a:bodyPr wrap="none"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chemeClr val="tx1"/>
                </a:solidFill>
              </a:rPr>
              <a:t>40</a:t>
            </a:r>
            <a:endParaRPr altLang="zh-CN" dirty="0" sz="3600" lang="en-US">
              <a:solidFill>
                <a:schemeClr val="tx1"/>
              </a:solidFill>
            </a:endParaRPr>
          </a:p>
        </p:txBody>
      </p:sp>
      <p:sp>
        <p:nvSpPr>
          <p:cNvPr id="1048653" name="Text Box 25"/>
          <p:cNvSpPr txBox="1"/>
          <p:nvPr/>
        </p:nvSpPr>
        <p:spPr>
          <a:xfrm>
            <a:off x="662144" y="2521701"/>
            <a:ext cx="504918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rgbClr val="FF0000"/>
                </a:solidFill>
              </a:rPr>
              <a:t>3</a:t>
            </a:r>
            <a:endParaRPr altLang="zh-CN" dirty="0" sz="3600" lang="en-US">
              <a:solidFill>
                <a:srgbClr val="FF0000"/>
              </a:solidFill>
            </a:endParaRPr>
          </a:p>
        </p:txBody>
      </p:sp>
      <p:sp>
        <p:nvSpPr>
          <p:cNvPr id="1048654" name="Rectangle 27"/>
          <p:cNvSpPr/>
          <p:nvPr/>
        </p:nvSpPr>
        <p:spPr>
          <a:xfrm>
            <a:off x="531260" y="3344121"/>
            <a:ext cx="584308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rgbClr val="FF0000"/>
                </a:solidFill>
              </a:rPr>
              <a:t>3</a:t>
            </a:r>
            <a:endParaRPr altLang="zh-CN" dirty="0" sz="3600" lang="en-US">
              <a:solidFill>
                <a:srgbClr val="FF0000"/>
              </a:solidFill>
            </a:endParaRPr>
          </a:p>
        </p:txBody>
      </p:sp>
      <p:sp>
        <p:nvSpPr>
          <p:cNvPr id="1048655" name="Rectangle 28"/>
          <p:cNvSpPr/>
          <p:nvPr/>
        </p:nvSpPr>
        <p:spPr>
          <a:xfrm>
            <a:off x="1569329" y="3334596"/>
            <a:ext cx="454109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rgbClr val="FF0000"/>
                </a:solidFill>
              </a:rPr>
              <a:t>2</a:t>
            </a:r>
            <a:endParaRPr altLang="zh-CN" dirty="0" sz="3600" lang="en-US">
              <a:solidFill>
                <a:srgbClr val="FF0000"/>
              </a:solidFill>
            </a:endParaRPr>
          </a:p>
        </p:txBody>
      </p:sp>
      <p:sp>
        <p:nvSpPr>
          <p:cNvPr id="1048656" name="Text Box 29"/>
          <p:cNvSpPr txBox="1"/>
          <p:nvPr/>
        </p:nvSpPr>
        <p:spPr>
          <a:xfrm>
            <a:off x="1365199" y="2519796"/>
            <a:ext cx="504918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rgbClr val="FF0000"/>
                </a:solidFill>
              </a:rPr>
              <a:t>2</a:t>
            </a:r>
            <a:endParaRPr altLang="zh-CN" dirty="0" sz="3600" lang="en-US">
              <a:solidFill>
                <a:srgbClr val="FF0000"/>
              </a:solidFill>
            </a:endParaRPr>
          </a:p>
        </p:txBody>
      </p:sp>
      <p:sp>
        <p:nvSpPr>
          <p:cNvPr id="1048657" name="Text Box 30"/>
          <p:cNvSpPr txBox="1"/>
          <p:nvPr/>
        </p:nvSpPr>
        <p:spPr>
          <a:xfrm>
            <a:off x="3504832" y="2519796"/>
            <a:ext cx="504918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rgbClr val="FF0000"/>
                </a:solidFill>
              </a:rPr>
              <a:t>4</a:t>
            </a:r>
            <a:endParaRPr altLang="zh-CN" dirty="0" sz="3600" lang="en-US">
              <a:solidFill>
                <a:srgbClr val="FF0000"/>
              </a:solidFill>
            </a:endParaRPr>
          </a:p>
        </p:txBody>
      </p:sp>
      <p:sp>
        <p:nvSpPr>
          <p:cNvPr id="1048658" name="Text Box 31"/>
          <p:cNvSpPr txBox="1"/>
          <p:nvPr/>
        </p:nvSpPr>
        <p:spPr>
          <a:xfrm>
            <a:off x="4213284" y="2526781"/>
            <a:ext cx="504918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rgbClr val="FF0000"/>
                </a:solidFill>
              </a:rPr>
              <a:t>5</a:t>
            </a:r>
            <a:endParaRPr altLang="zh-CN" dirty="0" sz="3600" lang="en-US">
              <a:solidFill>
                <a:srgbClr val="FF0000"/>
              </a:solidFill>
            </a:endParaRPr>
          </a:p>
        </p:txBody>
      </p:sp>
      <p:sp>
        <p:nvSpPr>
          <p:cNvPr id="1048659" name="Text Box 32"/>
          <p:cNvSpPr txBox="1"/>
          <p:nvPr/>
        </p:nvSpPr>
        <p:spPr>
          <a:xfrm>
            <a:off x="3511103" y="3333961"/>
            <a:ext cx="489041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rgbClr val="FF0000"/>
                </a:solidFill>
              </a:rPr>
              <a:t>4</a:t>
            </a:r>
            <a:endParaRPr altLang="zh-CN" dirty="0" sz="3600" lang="en-US">
              <a:solidFill>
                <a:srgbClr val="FF0000"/>
              </a:solidFill>
            </a:endParaRPr>
          </a:p>
        </p:txBody>
      </p:sp>
      <p:sp>
        <p:nvSpPr>
          <p:cNvPr id="1048660" name="Text Box 33"/>
          <p:cNvSpPr txBox="1"/>
          <p:nvPr/>
        </p:nvSpPr>
        <p:spPr>
          <a:xfrm>
            <a:off x="4438344" y="3333961"/>
            <a:ext cx="576369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rgbClr val="FF0000"/>
                </a:solidFill>
              </a:rPr>
              <a:t>5</a:t>
            </a:r>
            <a:endParaRPr altLang="zh-CN" dirty="0" sz="3600" lang="en-US">
              <a:solidFill>
                <a:srgbClr val="FF0000"/>
              </a:solidFill>
            </a:endParaRPr>
          </a:p>
        </p:txBody>
      </p:sp>
      <p:sp>
        <p:nvSpPr>
          <p:cNvPr id="1048661" name="Text Box 34"/>
          <p:cNvSpPr txBox="1"/>
          <p:nvPr/>
        </p:nvSpPr>
        <p:spPr>
          <a:xfrm>
            <a:off x="6367226" y="3319264"/>
            <a:ext cx="504918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rgbClr val="FF0000"/>
                </a:solidFill>
              </a:rPr>
              <a:t>6</a:t>
            </a:r>
            <a:endParaRPr altLang="zh-CN" dirty="0" sz="3600" lang="en-US">
              <a:solidFill>
                <a:srgbClr val="FF0000"/>
              </a:solidFill>
            </a:endParaRPr>
          </a:p>
        </p:txBody>
      </p:sp>
      <p:sp>
        <p:nvSpPr>
          <p:cNvPr id="1048662" name="Text Box 35"/>
          <p:cNvSpPr txBox="1"/>
          <p:nvPr/>
        </p:nvSpPr>
        <p:spPr>
          <a:xfrm>
            <a:off x="7131876" y="2467094"/>
            <a:ext cx="504918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rgbClr val="FF0000"/>
                </a:solidFill>
              </a:rPr>
              <a:t>4</a:t>
            </a:r>
            <a:endParaRPr altLang="zh-CN" dirty="0" sz="3600" lang="en-US">
              <a:solidFill>
                <a:srgbClr val="FF0000"/>
              </a:solidFill>
            </a:endParaRPr>
          </a:p>
        </p:txBody>
      </p:sp>
      <p:sp>
        <p:nvSpPr>
          <p:cNvPr id="1048663" name="Text Box 36"/>
          <p:cNvSpPr txBox="1"/>
          <p:nvPr/>
        </p:nvSpPr>
        <p:spPr>
          <a:xfrm>
            <a:off x="6407458" y="2475764"/>
            <a:ext cx="533499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rgbClr val="FF0000"/>
                </a:solidFill>
              </a:rPr>
              <a:t>6</a:t>
            </a:r>
            <a:endParaRPr altLang="zh-CN" dirty="0" sz="3600" lang="en-US">
              <a:solidFill>
                <a:srgbClr val="FF0000"/>
              </a:solidFill>
            </a:endParaRPr>
          </a:p>
        </p:txBody>
      </p:sp>
      <p:sp>
        <p:nvSpPr>
          <p:cNvPr id="1048664" name="Text Box 37"/>
          <p:cNvSpPr txBox="1"/>
          <p:nvPr/>
        </p:nvSpPr>
        <p:spPr>
          <a:xfrm>
            <a:off x="7318202" y="3325712"/>
            <a:ext cx="533499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rgbClr val="FF0000"/>
                </a:solidFill>
              </a:rPr>
              <a:t>4</a:t>
            </a:r>
            <a:endParaRPr altLang="zh-CN" dirty="0" sz="3600" lang="en-US">
              <a:solidFill>
                <a:srgbClr val="FF0000"/>
              </a:solidFill>
            </a:endParaRPr>
          </a:p>
        </p:txBody>
      </p:sp>
      <p:sp>
        <p:nvSpPr>
          <p:cNvPr id="1048665" name="Text Box 38"/>
          <p:cNvSpPr txBox="1"/>
          <p:nvPr/>
        </p:nvSpPr>
        <p:spPr>
          <a:xfrm>
            <a:off x="10154599" y="3309104"/>
            <a:ext cx="504918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rgbClr val="FF0000"/>
                </a:solidFill>
              </a:rPr>
              <a:t>3</a:t>
            </a:r>
            <a:endParaRPr altLang="zh-CN" dirty="0" sz="3600" lang="en-US">
              <a:solidFill>
                <a:srgbClr val="FF0000"/>
              </a:solidFill>
            </a:endParaRPr>
          </a:p>
        </p:txBody>
      </p:sp>
      <p:sp>
        <p:nvSpPr>
          <p:cNvPr id="1048666" name="Text Box 39"/>
          <p:cNvSpPr txBox="1"/>
          <p:nvPr/>
        </p:nvSpPr>
        <p:spPr>
          <a:xfrm>
            <a:off x="9945959" y="2436712"/>
            <a:ext cx="504918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rgbClr val="FF0000"/>
                </a:solidFill>
              </a:rPr>
              <a:t>3</a:t>
            </a:r>
            <a:endParaRPr altLang="zh-CN" dirty="0" sz="3600" lang="en-US">
              <a:solidFill>
                <a:srgbClr val="FF0000"/>
              </a:solidFill>
            </a:endParaRPr>
          </a:p>
        </p:txBody>
      </p:sp>
      <p:sp>
        <p:nvSpPr>
          <p:cNvPr id="1048667" name="Text Box 40"/>
          <p:cNvSpPr txBox="1"/>
          <p:nvPr/>
        </p:nvSpPr>
        <p:spPr>
          <a:xfrm>
            <a:off x="9191742" y="3304122"/>
            <a:ext cx="504918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rgbClr val="FF0000"/>
                </a:solidFill>
              </a:rPr>
              <a:t>7</a:t>
            </a:r>
            <a:endParaRPr altLang="zh-CN" dirty="0" sz="3600" lang="en-US">
              <a:solidFill>
                <a:srgbClr val="FF0000"/>
              </a:solidFill>
            </a:endParaRPr>
          </a:p>
        </p:txBody>
      </p:sp>
      <p:sp>
        <p:nvSpPr>
          <p:cNvPr id="1048668" name="Text Box 42"/>
          <p:cNvSpPr txBox="1"/>
          <p:nvPr/>
        </p:nvSpPr>
        <p:spPr>
          <a:xfrm>
            <a:off x="9242312" y="2436614"/>
            <a:ext cx="504918" cy="64516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algn="ctr" eaLnBrk="1" hangingPunct="1" indent="0" lvl="0" marL="0">
              <a:spcBef>
                <a:spcPct val="0"/>
              </a:spcBef>
              <a:buNone/>
            </a:pPr>
            <a:r>
              <a:rPr altLang="zh-CN" dirty="0" sz="3600" lang="en-US">
                <a:solidFill>
                  <a:srgbClr val="FF0000"/>
                </a:solidFill>
              </a:rPr>
              <a:t>7</a:t>
            </a:r>
            <a:endParaRPr altLang="zh-CN" dirty="0" sz="3600" lang="en-US">
              <a:solidFill>
                <a:srgbClr val="FF0000"/>
              </a:solidFill>
            </a:endParaRPr>
          </a:p>
        </p:txBody>
      </p:sp>
      <p:grpSp>
        <p:nvGrpSpPr>
          <p:cNvPr id="86" name="Group 69"/>
          <p:cNvGrpSpPr/>
          <p:nvPr/>
        </p:nvGrpSpPr>
        <p:grpSpPr>
          <a:xfrm>
            <a:off x="1170353" y="4404922"/>
            <a:ext cx="5961519" cy="1251347"/>
            <a:chOff x="435" y="3298"/>
            <a:chExt cx="4560" cy="788"/>
          </a:xfrm>
        </p:grpSpPr>
        <p:sp>
          <p:nvSpPr>
            <p:cNvPr id="1048669" name="AutoShape 57"/>
            <p:cNvSpPr/>
            <p:nvPr/>
          </p:nvSpPr>
          <p:spPr>
            <a:xfrm>
              <a:off x="1093" y="3298"/>
              <a:ext cx="3902" cy="788"/>
            </a:xfrm>
            <a:prstGeom prst="wedgeRoundRectCallout">
              <a:avLst>
                <a:gd name="adj1" fmla="val -53440"/>
                <a:gd name="adj2" fmla="val 26109"/>
                <a:gd name="adj3" fmla="val 16667"/>
              </a:avLst>
            </a:prstGeom>
            <a:solidFill>
              <a:schemeClr val="bg1"/>
            </a:solidFill>
            <a:ln w="19050" cap="flat" cmpd="sng">
              <a:solidFill>
                <a:srgbClr val="3399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>
              <a:lvl1pPr algn="l" eaLnBrk="0" fontAlgn="base" hangingPunct="0" indent="-342900" marL="342900" rtl="0">
                <a:spcBef>
                  <a:spcPct val="20000"/>
                </a:spcBef>
                <a:spcAft>
                  <a:spcPct val="0"/>
                </a:spcAft>
                <a:buChar char="•"/>
                <a:defRPr b="0" sz="2800">
                  <a:solidFill>
                    <a:srgbClr val="1C1C1C"/>
                  </a:solidFill>
                  <a:latin typeface="+mn-lt"/>
                  <a:ea typeface="+mn-ea"/>
                  <a:cs typeface="+mn-cs"/>
                </a:defRPr>
              </a:lvl1pPr>
              <a:lvl2pPr algn="l" eaLnBrk="0" fontAlgn="base" hangingPunct="0" indent="-285750" marL="742950" rtl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1C1C1C"/>
                  </a:solidFill>
                  <a:latin typeface="+mn-lt"/>
                  <a:ea typeface="+mn-ea"/>
                </a:defRPr>
              </a:lvl2pPr>
              <a:lvl3pPr algn="l" eaLnBrk="0" fontAlgn="base" hangingPunct="0" indent="-228600" marL="1143000" rtl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1C1C1C"/>
                  </a:solidFill>
                  <a:latin typeface="+mn-lt"/>
                  <a:ea typeface="+mn-ea"/>
                </a:defRPr>
              </a:lvl3pPr>
              <a:lvl4pPr algn="l" eaLnBrk="0" fontAlgn="base" hangingPunct="0" indent="-228600" marL="1600200" rtl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1C1C1C"/>
                  </a:solidFill>
                  <a:latin typeface="+mn-lt"/>
                  <a:ea typeface="+mn-ea"/>
                </a:defRPr>
              </a:lvl4pPr>
              <a:lvl5pPr algn="l" eaLnBrk="0" fontAlgn="base" hangingPunct="0" indent="-228600" marL="2057400" rtl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1C1C1C"/>
                  </a:solidFill>
                  <a:latin typeface="+mn-lt"/>
                  <a:ea typeface="+mn-ea"/>
                </a:defRPr>
              </a:lvl5pPr>
            </a:lstStyle>
            <a:p>
              <a:pPr eaLnBrk="1" hangingPunct="1" indent="0" lvl="0" marL="0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altLang="en-US" b="1" dirty="0" lang="zh-CN"/>
                <a:t>整十数加、减整十数，只要把十位上的数相加减就可以了。</a:t>
              </a:r>
              <a:endParaRPr altLang="en-US" b="1" dirty="0" lang="zh-CN"/>
            </a:p>
          </p:txBody>
        </p:sp>
        <p:pic>
          <p:nvPicPr>
            <p:cNvPr id="2097197" name="Picture 58" descr="88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/>
            <a:stretch>
              <a:fillRect/>
            </a:stretch>
          </p:blipFill>
          <p:spPr>
            <a:xfrm>
              <a:off x="435" y="3346"/>
              <a:ext cx="570" cy="737"/>
            </a:xfrm>
            <a:prstGeom prst="rect"/>
            <a:noFill/>
            <a:ln w="9525">
              <a:noFill/>
            </a:ln>
          </p:spPr>
        </p:pic>
      </p:grpSp>
      <p:sp>
        <p:nvSpPr>
          <p:cNvPr id="1048670" name="文本框 7"/>
          <p:cNvSpPr txBox="1"/>
          <p:nvPr/>
        </p:nvSpPr>
        <p:spPr>
          <a:xfrm>
            <a:off x="1013460" y="1361440"/>
            <a:ext cx="4345940" cy="768350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b="1" sz="4400" lang="zh-CN">
                <a:solidFill>
                  <a:srgbClr val="FF0000"/>
                </a:solidFill>
              </a:rPr>
              <a:t>第二关</a:t>
            </a:r>
            <a:r>
              <a:rPr altLang="zh-CN" b="1" sz="4400" lang="en-US">
                <a:solidFill>
                  <a:srgbClr val="FF0000"/>
                </a:solidFill>
              </a:rPr>
              <a:t>:</a:t>
            </a:r>
            <a:r>
              <a:rPr altLang="en-US" b="1" sz="4400" lang="zh-CN">
                <a:solidFill>
                  <a:srgbClr val="FF0000"/>
                </a:solidFill>
              </a:rPr>
              <a:t>算一算</a:t>
            </a:r>
            <a:endParaRPr altLang="en-US" b="1" sz="4400" lang="zh-CN">
              <a:solidFill>
                <a:srgbClr val="FF0000"/>
              </a:solidFill>
            </a:endParaRPr>
          </a:p>
        </p:txBody>
      </p:sp>
      <p:pic>
        <p:nvPicPr>
          <p:cNvPr id="2097198" name="图片 8" descr="01">
            <a:hlinkClick r:id="rId3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flipH="1">
            <a:off x="10154507" y="4974282"/>
            <a:ext cx="1281667" cy="1232128"/>
          </a:xfrm>
          <a:prstGeom prst="rect"/>
        </p:spPr>
      </p:pic>
      <p:pic>
        <p:nvPicPr>
          <p:cNvPr id="2097199" name="图片 1">
            <a:hlinkClick r:id="rId3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0" y="6231646"/>
            <a:ext cx="1316850" cy="627942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5"/>
                                        <p:tgtEl>
                                          <p:spTgt spid="104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4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1"/>
                                        <p:tgtEl>
                                          <p:spTgt spid="104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2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4"/>
                                        <p:tgtEl>
                                          <p:spTgt spid="104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7">
                      <p:stCondLst>
                        <p:cond delay="indefinite"/>
                      </p:stCondLst>
                      <p:childTnLst>
                        <p:par>
                          <p:cTn fill="hold" id="3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1">
                      <p:stCondLst>
                        <p:cond delay="indefinite"/>
                      </p:stCondLst>
                      <p:childTnLst>
                        <p:par>
                          <p:cTn fill="hold" id="4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5">
                      <p:stCondLst>
                        <p:cond delay="indefinite"/>
                      </p:stCondLst>
                      <p:childTnLst>
                        <p:par>
                          <p:cTn fill="hold" id="4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9">
                      <p:stCondLst>
                        <p:cond delay="indefinite"/>
                      </p:stCondLst>
                      <p:childTnLst>
                        <p:par>
                          <p:cTn fill="hold" id="5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1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53"/>
                                        <p:tgtEl>
                                          <p:spTgt spid="104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4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56"/>
                                        <p:tgtEl>
                                          <p:spTgt spid="104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7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59"/>
                                        <p:tgtEl>
                                          <p:spTgt spid="104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60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62"/>
                                        <p:tgtEl>
                                          <p:spTgt spid="104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63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65"/>
                                        <p:tgtEl>
                                          <p:spTgt spid="104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66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68"/>
                                        <p:tgtEl>
                                          <p:spTgt spid="104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69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1"/>
                                        <p:tgtEl>
                                          <p:spTgt spid="104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72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4"/>
                                        <p:tgtEl>
                                          <p:spTgt spid="104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7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7"/>
                                        <p:tgtEl>
                                          <p:spTgt spid="104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78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80"/>
                                        <p:tgtEl>
                                          <p:spTgt spid="104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1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83"/>
                                        <p:tgtEl>
                                          <p:spTgt spid="1048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4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86"/>
                                        <p:tgtEl>
                                          <p:spTgt spid="104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7">
                      <p:stCondLst>
                        <p:cond delay="indefinite"/>
                      </p:stCondLst>
                      <p:childTnLst>
                        <p:par>
                          <p:cTn fill="hold" id="88">
                            <p:stCondLst>
                              <p:cond delay="0"/>
                            </p:stCondLst>
                            <p:childTnLst>
                              <p:par>
                                <p:cTn fill="hold" id="89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91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5" grpId="0"/>
      <p:bldP spid="1048646" grpId="0"/>
      <p:bldP spid="1048647" grpId="0"/>
      <p:bldP spid="1048648" grpId="0"/>
      <p:bldP spid="1048649" grpId="0"/>
      <p:bldP spid="1048650" grpId="0"/>
      <p:bldP spid="1048651" grpId="0"/>
      <p:bldP spid="1048652" grpId="0"/>
      <p:bldP spid="1048653" grpId="0"/>
      <p:bldP spid="1048654" grpId="0"/>
      <p:bldP spid="1048655" grpId="0"/>
      <p:bldP spid="1048656" grpId="0"/>
      <p:bldP spid="1048657" grpId="0"/>
      <p:bldP spid="1048658" grpId="0"/>
      <p:bldP spid="1048659" grpId="0"/>
      <p:bldP spid="1048660" grpId="0"/>
      <p:bldP spid="1048661" grpId="0"/>
      <p:bldP spid="1048662" grpId="0"/>
      <p:bldP spid="1048663" grpId="0"/>
      <p:bldP spid="1048664" grpId="0"/>
      <p:bldP spid="1048665" grpId="0"/>
      <p:bldP spid="1048666" grpId="0"/>
      <p:bldP spid="1048667" grpId="0"/>
      <p:bldP spid="10486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文本框 7"/>
          <p:cNvSpPr txBox="1"/>
          <p:nvPr/>
        </p:nvSpPr>
        <p:spPr>
          <a:xfrm>
            <a:off x="1165832" y="1106259"/>
            <a:ext cx="6172708" cy="768350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b="1" sz="4400" lang="zh-CN">
                <a:solidFill>
                  <a:srgbClr val="FF0000"/>
                </a:solidFill>
              </a:rPr>
              <a:t>第三关：比一比</a:t>
            </a:r>
            <a:endParaRPr altLang="en-US" b="1" sz="4400" lang="zh-CN">
              <a:solidFill>
                <a:srgbClr val="FF0000"/>
              </a:solidFill>
            </a:endParaRPr>
          </a:p>
        </p:txBody>
      </p:sp>
      <p:pic>
        <p:nvPicPr>
          <p:cNvPr id="2097200" name="图片 1" descr="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 t="5127"/>
          <a:stretch>
            <a:fillRect/>
          </a:stretch>
        </p:blipFill>
        <p:spPr>
          <a:xfrm>
            <a:off x="1948180" y="2001520"/>
            <a:ext cx="8293100" cy="1750695"/>
          </a:xfrm>
          <a:prstGeom prst="rect"/>
        </p:spPr>
      </p:pic>
      <p:sp>
        <p:nvSpPr>
          <p:cNvPr id="1048672" name="矩形 2"/>
          <p:cNvSpPr/>
          <p:nvPr/>
        </p:nvSpPr>
        <p:spPr>
          <a:xfrm>
            <a:off x="2129373" y="4074212"/>
            <a:ext cx="518891" cy="504918"/>
          </a:xfrm>
          <a:prstGeom prst="rect"/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t" anchorCtr="0" bIns="45728" compatLnSpc="1" lIns="91456" numCol="1" rIns="91456" tIns="45728" vert="horz" wrap="square"/>
          <a:p>
            <a:pPr algn="ctr" defTabSz="914400" eaLnBrk="1" fontAlgn="base" hangingPunct="1" indent="0" latinLnBrk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altLang="en-US" baseline="0" b="1" cap="none" sz="3200" i="0" kumimoji="0" lang="zh-CN" normalizeH="0" strike="noStrike" u="none" smtClean="0">
              <a:ln>
                <a:noFill/>
              </a:ln>
              <a:solidFill>
                <a:srgbClr val="993300"/>
              </a:solidFill>
              <a:effectLst/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1048673" name="文本框 3"/>
          <p:cNvSpPr txBox="1"/>
          <p:nvPr/>
        </p:nvSpPr>
        <p:spPr>
          <a:xfrm>
            <a:off x="2639954" y="3973228"/>
            <a:ext cx="992689" cy="70675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b="0" sz="4000" lang="en-US">
                <a:solidFill>
                  <a:schemeClr val="tx1"/>
                </a:solidFill>
              </a:rPr>
              <a:t>+</a:t>
            </a:r>
            <a:endParaRPr altLang="zh-CN" b="0" sz="4000" lang="en-US">
              <a:solidFill>
                <a:schemeClr val="tx1"/>
              </a:solidFill>
            </a:endParaRPr>
          </a:p>
        </p:txBody>
      </p:sp>
      <p:sp>
        <p:nvSpPr>
          <p:cNvPr id="1048674" name="矩形 4"/>
          <p:cNvSpPr/>
          <p:nvPr/>
        </p:nvSpPr>
        <p:spPr>
          <a:xfrm>
            <a:off x="3112535" y="4067225"/>
            <a:ext cx="503648" cy="504283"/>
          </a:xfrm>
          <a:prstGeom prst="rect"/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t" anchorCtr="0" bIns="45728" compatLnSpc="1" lIns="91456" numCol="1" rIns="91456" tIns="45728" vert="horz" wrap="square"/>
          <a:p>
            <a:pPr algn="ctr" defTabSz="914400" eaLnBrk="1" fontAlgn="base" hangingPunct="1" indent="0" latinLnBrk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altLang="en-US" baseline="0" b="1" cap="none" sz="3200" i="0" kumimoji="0" lang="zh-CN" normalizeH="0" strike="noStrike" u="none" smtClean="0">
              <a:ln>
                <a:noFill/>
              </a:ln>
              <a:solidFill>
                <a:srgbClr val="993300"/>
              </a:solidFill>
              <a:effectLst/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1048675" name="文本框 5"/>
          <p:cNvSpPr txBox="1"/>
          <p:nvPr/>
        </p:nvSpPr>
        <p:spPr>
          <a:xfrm>
            <a:off x="3583759" y="3973228"/>
            <a:ext cx="992689" cy="70675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b="0" sz="4000" lang="en-US">
                <a:solidFill>
                  <a:schemeClr val="tx1"/>
                </a:solidFill>
              </a:rPr>
              <a:t>=</a:t>
            </a:r>
            <a:endParaRPr altLang="zh-CN" b="0" sz="4000" lang="en-US">
              <a:solidFill>
                <a:schemeClr val="tx1"/>
              </a:solidFill>
            </a:endParaRPr>
          </a:p>
        </p:txBody>
      </p:sp>
      <p:sp>
        <p:nvSpPr>
          <p:cNvPr id="1048676" name="矩形 6"/>
          <p:cNvSpPr/>
          <p:nvPr/>
        </p:nvSpPr>
        <p:spPr>
          <a:xfrm>
            <a:off x="4098873" y="4074847"/>
            <a:ext cx="503648" cy="504283"/>
          </a:xfrm>
          <a:prstGeom prst="rect"/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t" anchorCtr="0" bIns="45728" compatLnSpc="1" lIns="91456" numCol="1" rIns="91456" tIns="45728" vert="horz" wrap="square"/>
          <a:p>
            <a:pPr algn="ctr" defTabSz="914400" eaLnBrk="1" fontAlgn="base" hangingPunct="1" indent="0" latinLnBrk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altLang="en-US" baseline="0" b="1" cap="none" sz="3200" i="0" kumimoji="0" lang="zh-CN" normalizeH="0" strike="noStrike" u="none" smtClean="0">
              <a:ln>
                <a:noFill/>
              </a:ln>
              <a:solidFill>
                <a:srgbClr val="993300"/>
              </a:solidFill>
              <a:effectLst/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1048677" name="矩形 8"/>
          <p:cNvSpPr/>
          <p:nvPr/>
        </p:nvSpPr>
        <p:spPr>
          <a:xfrm>
            <a:off x="6910530" y="4079550"/>
            <a:ext cx="503648" cy="504283"/>
          </a:xfrm>
          <a:prstGeom prst="rect"/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t" anchorCtr="0" bIns="45728" compatLnSpc="1" lIns="91456" numCol="1" rIns="91456" tIns="45728" vert="horz" wrap="square"/>
          <a:p>
            <a:pPr algn="ctr" defTabSz="914400" eaLnBrk="1" fontAlgn="base" hangingPunct="1" indent="0" latinLnBrk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altLang="en-US" baseline="0" b="1" cap="none" sz="3200" i="0" kumimoji="0" lang="zh-CN" normalizeH="0" strike="noStrike" u="none" smtClean="0">
              <a:ln>
                <a:noFill/>
              </a:ln>
              <a:solidFill>
                <a:srgbClr val="993300"/>
              </a:solidFill>
              <a:effectLst/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1048678" name="文本框 9"/>
          <p:cNvSpPr txBox="1"/>
          <p:nvPr/>
        </p:nvSpPr>
        <p:spPr>
          <a:xfrm>
            <a:off x="7399518" y="3970711"/>
            <a:ext cx="992689" cy="70675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b="0" sz="4000" lang="en-US">
                <a:solidFill>
                  <a:schemeClr val="tx1"/>
                </a:solidFill>
              </a:rPr>
              <a:t>+</a:t>
            </a:r>
            <a:endParaRPr altLang="zh-CN" b="0" sz="4000" lang="en-US">
              <a:solidFill>
                <a:schemeClr val="tx1"/>
              </a:solidFill>
            </a:endParaRPr>
          </a:p>
        </p:txBody>
      </p:sp>
      <p:sp>
        <p:nvSpPr>
          <p:cNvPr id="1048679" name="矩形 10"/>
          <p:cNvSpPr/>
          <p:nvPr/>
        </p:nvSpPr>
        <p:spPr>
          <a:xfrm>
            <a:off x="7878449" y="4072329"/>
            <a:ext cx="503648" cy="504283"/>
          </a:xfrm>
          <a:prstGeom prst="rect"/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t" anchorCtr="0" bIns="45728" compatLnSpc="1" lIns="91456" numCol="1" rIns="91456" tIns="45728" vert="horz" wrap="square"/>
          <a:p>
            <a:pPr algn="ctr" defTabSz="914400" eaLnBrk="1" fontAlgn="base" hangingPunct="1" indent="0" latinLnBrk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altLang="en-US" baseline="0" b="1" cap="none" sz="3200" i="0" kumimoji="0" lang="zh-CN" normalizeH="0" strike="noStrike" u="none" smtClean="0">
              <a:ln>
                <a:noFill/>
              </a:ln>
              <a:solidFill>
                <a:srgbClr val="993300"/>
              </a:solidFill>
              <a:effectLst/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1048680" name="文本框 11"/>
          <p:cNvSpPr txBox="1"/>
          <p:nvPr/>
        </p:nvSpPr>
        <p:spPr>
          <a:xfrm>
            <a:off x="8364913" y="3978331"/>
            <a:ext cx="992689" cy="70675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b="0" sz="4000" lang="en-US">
                <a:solidFill>
                  <a:schemeClr val="tx1"/>
                </a:solidFill>
              </a:rPr>
              <a:t>=</a:t>
            </a:r>
            <a:endParaRPr altLang="zh-CN" b="0" sz="4000" lang="en-US">
              <a:solidFill>
                <a:schemeClr val="tx1"/>
              </a:solidFill>
            </a:endParaRPr>
          </a:p>
        </p:txBody>
      </p:sp>
      <p:sp>
        <p:nvSpPr>
          <p:cNvPr id="1048681" name="矩形 12"/>
          <p:cNvSpPr/>
          <p:nvPr/>
        </p:nvSpPr>
        <p:spPr>
          <a:xfrm>
            <a:off x="8864787" y="4079950"/>
            <a:ext cx="503648" cy="504283"/>
          </a:xfrm>
          <a:prstGeom prst="rect"/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t" anchorCtr="0" bIns="45728" compatLnSpc="1" lIns="91456" numCol="1" rIns="91456" tIns="45728" vert="horz" wrap="square"/>
          <a:p>
            <a:pPr algn="ctr" defTabSz="914400" eaLnBrk="1" fontAlgn="base" hangingPunct="1" indent="0" latinLnBrk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altLang="en-US" baseline="0" b="1" cap="none" sz="3200" i="0" kumimoji="0" lang="zh-CN" normalizeH="0" strike="noStrike" u="none" smtClean="0">
              <a:ln>
                <a:noFill/>
              </a:ln>
              <a:solidFill>
                <a:srgbClr val="993300"/>
              </a:solidFill>
              <a:effectLst/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grpSp>
        <p:nvGrpSpPr>
          <p:cNvPr id="88" name="组合 19"/>
          <p:cNvGrpSpPr/>
          <p:nvPr/>
        </p:nvGrpSpPr>
        <p:grpSpPr>
          <a:xfrm>
            <a:off x="2055064" y="4013884"/>
            <a:ext cx="2824368" cy="599551"/>
            <a:chOff x="839" y="5816"/>
            <a:chExt cx="4447" cy="944"/>
          </a:xfrm>
        </p:grpSpPr>
        <p:sp>
          <p:nvSpPr>
            <p:cNvPr id="1048682" name="文本框 13"/>
            <p:cNvSpPr txBox="1"/>
            <p:nvPr/>
          </p:nvSpPr>
          <p:spPr>
            <a:xfrm>
              <a:off x="839" y="5829"/>
              <a:ext cx="1335" cy="919"/>
            </a:xfrm>
            <a:prstGeom prst="rect"/>
            <a:noFill/>
          </p:spPr>
          <p:txBody>
            <a:bodyPr rtlCol="0" wrap="square">
              <a:spAutoFit/>
            </a:bodyPr>
            <a:p>
              <a:r>
                <a:rPr altLang="zh-CN" sz="3200" lang="en-US">
                  <a:solidFill>
                    <a:srgbClr val="FF0000"/>
                  </a:solidFill>
                </a:rPr>
                <a:t>40</a:t>
              </a:r>
              <a:endParaRPr altLang="zh-CN" sz="3200" lang="en-US">
                <a:solidFill>
                  <a:srgbClr val="FF0000"/>
                </a:solidFill>
              </a:endParaRPr>
            </a:p>
          </p:txBody>
        </p:sp>
        <p:sp>
          <p:nvSpPr>
            <p:cNvPr id="1048683" name="文本框 14"/>
            <p:cNvSpPr txBox="1"/>
            <p:nvPr/>
          </p:nvSpPr>
          <p:spPr>
            <a:xfrm>
              <a:off x="2528" y="5816"/>
              <a:ext cx="1335" cy="919"/>
            </a:xfrm>
            <a:prstGeom prst="rect"/>
            <a:noFill/>
          </p:spPr>
          <p:txBody>
            <a:bodyPr rtlCol="0" wrap="square">
              <a:spAutoFit/>
            </a:bodyPr>
            <a:p>
              <a:r>
                <a:rPr altLang="zh-CN" sz="3200" lang="en-US">
                  <a:solidFill>
                    <a:srgbClr val="FF0000"/>
                  </a:solidFill>
                </a:rPr>
                <a:t>3</a:t>
              </a:r>
              <a:endParaRPr altLang="zh-CN" sz="3200" lang="en-US">
                <a:solidFill>
                  <a:srgbClr val="FF0000"/>
                </a:solidFill>
              </a:endParaRPr>
            </a:p>
          </p:txBody>
        </p:sp>
        <p:sp>
          <p:nvSpPr>
            <p:cNvPr id="1048684" name="文本框 15"/>
            <p:cNvSpPr txBox="1"/>
            <p:nvPr/>
          </p:nvSpPr>
          <p:spPr>
            <a:xfrm>
              <a:off x="3951" y="5841"/>
              <a:ext cx="1335" cy="919"/>
            </a:xfrm>
            <a:prstGeom prst="rect"/>
            <a:noFill/>
          </p:spPr>
          <p:txBody>
            <a:bodyPr rtlCol="0" wrap="square">
              <a:spAutoFit/>
            </a:bodyPr>
            <a:p>
              <a:r>
                <a:rPr altLang="zh-CN" sz="3200" lang="en-US">
                  <a:solidFill>
                    <a:srgbClr val="FF0000"/>
                  </a:solidFill>
                </a:rPr>
                <a:t>43</a:t>
              </a:r>
              <a:endParaRPr altLang="zh-CN" sz="3200"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89" name="组合 20"/>
          <p:cNvGrpSpPr/>
          <p:nvPr/>
        </p:nvGrpSpPr>
        <p:grpSpPr>
          <a:xfrm>
            <a:off x="6841302" y="4031682"/>
            <a:ext cx="2795787" cy="598281"/>
            <a:chOff x="8303" y="5964"/>
            <a:chExt cx="4402" cy="942"/>
          </a:xfrm>
        </p:grpSpPr>
        <p:sp>
          <p:nvSpPr>
            <p:cNvPr id="1048685" name="文本框 16"/>
            <p:cNvSpPr txBox="1"/>
            <p:nvPr/>
          </p:nvSpPr>
          <p:spPr>
            <a:xfrm>
              <a:off x="8303" y="5964"/>
              <a:ext cx="1335" cy="919"/>
            </a:xfrm>
            <a:prstGeom prst="rect"/>
            <a:noFill/>
          </p:spPr>
          <p:txBody>
            <a:bodyPr rtlCol="0" wrap="square">
              <a:spAutoFit/>
            </a:bodyPr>
            <a:p>
              <a:r>
                <a:rPr altLang="zh-CN" sz="3200" lang="en-US">
                  <a:solidFill>
                    <a:srgbClr val="FF0000"/>
                  </a:solidFill>
                </a:rPr>
                <a:t>40</a:t>
              </a:r>
              <a:endParaRPr altLang="zh-CN" sz="3200" lang="en-US">
                <a:solidFill>
                  <a:srgbClr val="FF0000"/>
                </a:solidFill>
              </a:endParaRPr>
            </a:p>
          </p:txBody>
        </p:sp>
        <p:sp>
          <p:nvSpPr>
            <p:cNvPr id="1048686" name="文本框 17"/>
            <p:cNvSpPr txBox="1"/>
            <p:nvPr/>
          </p:nvSpPr>
          <p:spPr>
            <a:xfrm>
              <a:off x="9816" y="5987"/>
              <a:ext cx="1335" cy="919"/>
            </a:xfrm>
            <a:prstGeom prst="rect"/>
            <a:noFill/>
          </p:spPr>
          <p:txBody>
            <a:bodyPr rtlCol="0" wrap="square">
              <a:spAutoFit/>
            </a:bodyPr>
            <a:p>
              <a:r>
                <a:rPr altLang="zh-CN" sz="3200" lang="en-US">
                  <a:solidFill>
                    <a:srgbClr val="FF0000"/>
                  </a:solidFill>
                </a:rPr>
                <a:t>30</a:t>
              </a:r>
              <a:endParaRPr altLang="zh-CN" sz="3200" lang="en-US">
                <a:solidFill>
                  <a:srgbClr val="FF0000"/>
                </a:solidFill>
              </a:endParaRPr>
            </a:p>
          </p:txBody>
        </p:sp>
        <p:sp>
          <p:nvSpPr>
            <p:cNvPr id="1048687" name="文本框 18"/>
            <p:cNvSpPr txBox="1"/>
            <p:nvPr/>
          </p:nvSpPr>
          <p:spPr>
            <a:xfrm>
              <a:off x="11370" y="5966"/>
              <a:ext cx="1335" cy="919"/>
            </a:xfrm>
            <a:prstGeom prst="rect"/>
            <a:noFill/>
          </p:spPr>
          <p:txBody>
            <a:bodyPr rtlCol="0" wrap="square">
              <a:spAutoFit/>
            </a:bodyPr>
            <a:p>
              <a:r>
                <a:rPr altLang="zh-CN" sz="3200" lang="en-US">
                  <a:solidFill>
                    <a:srgbClr val="FF0000"/>
                  </a:solidFill>
                </a:rPr>
                <a:t>70</a:t>
              </a:r>
              <a:endParaRPr altLang="zh-CN" sz="3200"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2097201" name="图片 21" descr="01">
            <a:hlinkClick r:id="rId3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flipH="1">
            <a:off x="10241502" y="5013017"/>
            <a:ext cx="1281667" cy="1232128"/>
          </a:xfrm>
          <a:prstGeom prst="rect"/>
        </p:spPr>
      </p:pic>
      <p:sp>
        <p:nvSpPr>
          <p:cNvPr id="1048688" name="矩形 22">
            <a:hlinkClick r:id="rId3" action="ppaction://hlinksldjump"/>
          </p:cNvPr>
          <p:cNvSpPr/>
          <p:nvPr/>
        </p:nvSpPr>
        <p:spPr>
          <a:xfrm>
            <a:off x="0" y="6229860"/>
            <a:ext cx="1318452" cy="629728"/>
          </a:xfrm>
          <a:prstGeom prst="rect"/>
          <a:solidFill>
            <a:srgbClr val="FFBF53"/>
          </a:solidFill>
          <a:ln w="25400" cap="flat" cmpd="sng" algn="ctr">
            <a:noFill/>
            <a:prstDash val="solid"/>
          </a:ln>
          <a:effectLst/>
        </p:spPr>
        <p:txBody>
          <a:bodyPr anchor="ctr" rtlCol="0"/>
          <a:p>
            <a:pPr algn="ctr" defTabSz="914400" eaLnBrk="1" fontAlgn="auto" hangingPunct="1" indent="0" latinLnBrk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altLang="en-US" baseline="0" b="0" cap="none" sz="1800" i="0" kern="0" kumimoji="0" lang="zh-CN" noProof="0" normalizeH="0" spc="0" strike="noStrike" u="none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2" name="图片 3" descr="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 l="10986" t="51721" b="30109"/>
          <a:stretch>
            <a:fillRect/>
          </a:stretch>
        </p:blipFill>
        <p:spPr>
          <a:xfrm>
            <a:off x="2855355" y="2958372"/>
            <a:ext cx="6623006" cy="637023"/>
          </a:xfrm>
          <a:prstGeom prst="rect"/>
        </p:spPr>
      </p:pic>
      <p:sp>
        <p:nvSpPr>
          <p:cNvPr id="1048689" name="Text Box 19"/>
          <p:cNvSpPr txBox="1"/>
          <p:nvPr/>
        </p:nvSpPr>
        <p:spPr>
          <a:xfrm>
            <a:off x="2191986" y="4190542"/>
            <a:ext cx="6182870" cy="49149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eaLnBrk="1" hangingPunct="1" indent="0" lvl="0" marL="0">
              <a:spcBef>
                <a:spcPct val="0"/>
              </a:spcBef>
              <a:buNone/>
            </a:pPr>
            <a:r>
              <a:rPr altLang="en-US" b="1" dirty="0" sz="2600" lang="zh-CN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(2)</a:t>
            </a:r>
            <a:r>
              <a:rPr altLang="en-US" b="1" dirty="0" sz="2600" lang="zh-CN">
                <a:solidFill>
                  <a:schemeClr val="tx1"/>
                </a:solidFill>
              </a:rPr>
              <a:t> 付给售货员</a:t>
            </a:r>
            <a:r>
              <a:rPr altLang="zh-CN" b="1" dirty="0" sz="2600" lang="en-US">
                <a:solidFill>
                  <a:schemeClr val="tx1"/>
                </a:solidFill>
              </a:rPr>
              <a:t>100</a:t>
            </a:r>
            <a:r>
              <a:rPr altLang="en-US" b="1" dirty="0" sz="2600" lang="zh-CN">
                <a:solidFill>
                  <a:schemeClr val="tx1"/>
                </a:solidFill>
              </a:rPr>
              <a:t>元，应找回多少钱？</a:t>
            </a:r>
            <a:endParaRPr altLang="en-US" b="1" dirty="0" sz="2600" lang="zh-CN">
              <a:solidFill>
                <a:schemeClr val="tx1"/>
              </a:solidFill>
            </a:endParaRPr>
          </a:p>
        </p:txBody>
      </p:sp>
      <p:sp>
        <p:nvSpPr>
          <p:cNvPr id="1048690" name="Text Box 17"/>
          <p:cNvSpPr txBox="1"/>
          <p:nvPr/>
        </p:nvSpPr>
        <p:spPr>
          <a:xfrm>
            <a:off x="3551452" y="3634165"/>
            <a:ext cx="4321975" cy="49149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eaLnBrk="1" hangingPunct="1" indent="0" lvl="0" marL="0">
              <a:spcBef>
                <a:spcPct val="0"/>
              </a:spcBef>
              <a:buNone/>
            </a:pPr>
            <a:r>
              <a:rPr altLang="zh-CN" b="1" dirty="0" sz="2600" lang="en-US">
                <a:solidFill>
                  <a:srgbClr val="FF0000"/>
                </a:solidFill>
              </a:rPr>
              <a:t>50</a:t>
            </a:r>
            <a:r>
              <a:rPr altLang="en-US" b="1" dirty="0" sz="2600" lang="en-US">
                <a:solidFill>
                  <a:srgbClr val="FF0000"/>
                </a:solidFill>
              </a:rPr>
              <a:t>＋</a:t>
            </a:r>
            <a:r>
              <a:rPr altLang="zh-CN" b="1" dirty="0" sz="2600" lang="en-US">
                <a:solidFill>
                  <a:srgbClr val="FF0000"/>
                </a:solidFill>
              </a:rPr>
              <a:t>30</a:t>
            </a:r>
            <a:r>
              <a:rPr altLang="en-US" b="1" dirty="0" sz="2600" lang="en-US">
                <a:solidFill>
                  <a:srgbClr val="FF0000"/>
                </a:solidFill>
              </a:rPr>
              <a:t>＝</a:t>
            </a:r>
            <a:r>
              <a:rPr altLang="zh-CN" b="1" dirty="0" sz="2600" lang="en-US">
                <a:solidFill>
                  <a:srgbClr val="FF0000"/>
                </a:solidFill>
              </a:rPr>
              <a:t>80</a:t>
            </a:r>
            <a:r>
              <a:rPr altLang="en-US" b="1" dirty="0" sz="2600" lang="zh-CN">
                <a:solidFill>
                  <a:srgbClr val="FF0000"/>
                </a:solidFill>
              </a:rPr>
              <a:t>（元）</a:t>
            </a:r>
            <a:endParaRPr altLang="en-US" b="1" dirty="0" sz="2600" lang="zh-CN">
              <a:solidFill>
                <a:srgbClr val="FF0000"/>
              </a:solidFill>
            </a:endParaRPr>
          </a:p>
        </p:txBody>
      </p:sp>
      <p:sp>
        <p:nvSpPr>
          <p:cNvPr id="1048691" name="Text Box 20"/>
          <p:cNvSpPr txBox="1"/>
          <p:nvPr/>
        </p:nvSpPr>
        <p:spPr>
          <a:xfrm>
            <a:off x="3517480" y="4720250"/>
            <a:ext cx="3818644" cy="491490"/>
          </a:xfrm>
          <a:prstGeom prst="rect"/>
          <a:noFill/>
          <a:ln w="19050">
            <a:noFill/>
          </a:ln>
        </p:spPr>
        <p:txBody>
          <a:bodyPr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eaLnBrk="1" hangingPunct="1" indent="0" lvl="0" marL="0">
              <a:spcBef>
                <a:spcPct val="0"/>
              </a:spcBef>
              <a:buNone/>
            </a:pPr>
            <a:r>
              <a:rPr altLang="zh-CN" b="1" dirty="0" sz="2600" lang="en-US">
                <a:solidFill>
                  <a:srgbClr val="FF0000"/>
                </a:solidFill>
              </a:rPr>
              <a:t>100</a:t>
            </a:r>
            <a:r>
              <a:rPr altLang="en-US" b="1" dirty="0" sz="2600" lang="zh-CN">
                <a:solidFill>
                  <a:srgbClr val="FF0000"/>
                </a:solidFill>
              </a:rPr>
              <a:t>－</a:t>
            </a:r>
            <a:r>
              <a:rPr altLang="zh-CN" b="1" dirty="0" sz="2600" lang="en-US">
                <a:solidFill>
                  <a:srgbClr val="FF0000"/>
                </a:solidFill>
              </a:rPr>
              <a:t>80</a:t>
            </a:r>
            <a:r>
              <a:rPr altLang="en-US" b="1" dirty="0" sz="2600" lang="en-US">
                <a:solidFill>
                  <a:srgbClr val="FF0000"/>
                </a:solidFill>
              </a:rPr>
              <a:t>＝</a:t>
            </a:r>
            <a:r>
              <a:rPr altLang="zh-CN" b="1" dirty="0" sz="2600" lang="en-US">
                <a:solidFill>
                  <a:srgbClr val="FF0000"/>
                </a:solidFill>
              </a:rPr>
              <a:t>20</a:t>
            </a:r>
            <a:r>
              <a:rPr altLang="en-US" b="1" dirty="0" sz="2600" lang="zh-CN">
                <a:solidFill>
                  <a:srgbClr val="FF0000"/>
                </a:solidFill>
              </a:rPr>
              <a:t>（元）</a:t>
            </a:r>
            <a:endParaRPr altLang="en-US" b="1" dirty="0" sz="2600" lang="zh-CN">
              <a:solidFill>
                <a:srgbClr val="FF0000"/>
              </a:solidFill>
            </a:endParaRPr>
          </a:p>
        </p:txBody>
      </p:sp>
      <p:sp>
        <p:nvSpPr>
          <p:cNvPr id="1048692" name="文本框 4"/>
          <p:cNvSpPr txBox="1"/>
          <p:nvPr/>
        </p:nvSpPr>
        <p:spPr>
          <a:xfrm>
            <a:off x="2198367" y="5223929"/>
            <a:ext cx="7660153" cy="491490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b="1" dirty="0" sz="2600" lang="zh-CN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(3)</a:t>
            </a:r>
            <a:r>
              <a:rPr altLang="en-US" b="1" dirty="0" sz="2600" lang="zh-CN">
                <a:solidFill>
                  <a:schemeClr val="tx1"/>
                </a:solidFill>
                <a:sym typeface="+mn-ea"/>
              </a:rPr>
              <a:t>你还能提出什么数学问题？</a:t>
            </a:r>
            <a:endParaRPr altLang="en-US" b="1" dirty="0" sz="2600" lang="zh-CN">
              <a:solidFill>
                <a:schemeClr val="tx1"/>
              </a:solidFill>
              <a:sym typeface="+mn-ea"/>
            </a:endParaRPr>
          </a:p>
        </p:txBody>
      </p:sp>
      <p:sp>
        <p:nvSpPr>
          <p:cNvPr id="1048693" name="Text Box 19"/>
          <p:cNvSpPr txBox="1"/>
          <p:nvPr/>
        </p:nvSpPr>
        <p:spPr>
          <a:xfrm>
            <a:off x="2203736" y="3077077"/>
            <a:ext cx="590659" cy="491490"/>
          </a:xfrm>
          <a:prstGeom prst="rect"/>
          <a:noFill/>
          <a:ln w="19050">
            <a:noFill/>
          </a:ln>
        </p:spPr>
        <p:txBody>
          <a:bodyPr wrap="square">
            <a:spAutoFit/>
          </a:bodyPr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b="0" sz="28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1C1C1C"/>
                </a:solidFill>
                <a:latin typeface="+mn-lt"/>
                <a:ea typeface="+mn-ea"/>
              </a:defRPr>
            </a:lvl2pPr>
            <a:lvl3pPr algn="l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C1C1C"/>
                </a:solidFill>
                <a:latin typeface="+mn-lt"/>
                <a:ea typeface="+mn-ea"/>
              </a:defRPr>
            </a:lvl3pPr>
            <a:lvl4pPr algn="l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C1C1C"/>
                </a:solidFill>
                <a:latin typeface="+mn-lt"/>
                <a:ea typeface="+mn-ea"/>
              </a:defRPr>
            </a:lvl4pPr>
            <a:lvl5pPr algn="l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1C1C1C"/>
                </a:solidFill>
                <a:latin typeface="+mn-lt"/>
                <a:ea typeface="+mn-ea"/>
              </a:defRPr>
            </a:lvl5pPr>
          </a:lstStyle>
          <a:p>
            <a:pPr eaLnBrk="1" hangingPunct="1" indent="0" lvl="0" marL="0">
              <a:spcBef>
                <a:spcPct val="0"/>
              </a:spcBef>
              <a:buNone/>
            </a:pPr>
            <a:r>
              <a:rPr altLang="en-US" b="1" dirty="0" sz="2600" lang="zh-CN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(</a:t>
            </a:r>
            <a:r>
              <a:rPr altLang="zh-CN" b="1" dirty="0" sz="2600" 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altLang="en-US" b="1" dirty="0" sz="2600" lang="zh-CN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)</a:t>
            </a:r>
            <a:r>
              <a:rPr altLang="en-US" b="1" dirty="0" sz="2600" lang="zh-CN">
                <a:solidFill>
                  <a:schemeClr val="tx1"/>
                </a:solidFill>
              </a:rPr>
              <a:t> </a:t>
            </a:r>
            <a:endParaRPr altLang="en-US" b="1" dirty="0" sz="2600" lang="zh-CN">
              <a:solidFill>
                <a:schemeClr val="tx1"/>
              </a:solidFill>
            </a:endParaRPr>
          </a:p>
        </p:txBody>
      </p:sp>
      <p:sp>
        <p:nvSpPr>
          <p:cNvPr id="1048694" name="矩形 6"/>
          <p:cNvSpPr/>
          <p:nvPr/>
        </p:nvSpPr>
        <p:spPr>
          <a:xfrm>
            <a:off x="4222721" y="2637643"/>
            <a:ext cx="936163" cy="215940"/>
          </a:xfrm>
          <a:prstGeom prst="rect"/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t" anchorCtr="0" bIns="45728" compatLnSpc="1" lIns="91456" numCol="1" rIns="91456" tIns="45728" vert="horz" wrap="square"/>
          <a:p>
            <a:pPr algn="ctr" defTabSz="914400" eaLnBrk="1" fontAlgn="base" hangingPunct="1" indent="0" latinLnBrk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altLang="en-US" baseline="0" b="1" cap="none" sz="3200" i="0" kumimoji="0" lang="zh-CN" normalizeH="0" strike="noStrike" u="none" smtClean="0">
              <a:ln>
                <a:noFill/>
              </a:ln>
              <a:solidFill>
                <a:srgbClr val="993300"/>
              </a:solidFill>
              <a:effectLst/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1048695" name="矩形 8"/>
          <p:cNvSpPr/>
          <p:nvPr/>
        </p:nvSpPr>
        <p:spPr>
          <a:xfrm>
            <a:off x="6399904" y="2554443"/>
            <a:ext cx="936163" cy="215940"/>
          </a:xfrm>
          <a:prstGeom prst="rect"/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t" anchorCtr="0" bIns="45728" compatLnSpc="1" lIns="91456" numCol="1" rIns="91456" tIns="45728" vert="horz" wrap="square"/>
          <a:p>
            <a:pPr algn="ctr" defTabSz="914400" eaLnBrk="1" fontAlgn="base" hangingPunct="1" indent="0" latinLnBrk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altLang="en-US" baseline="0" b="1" cap="none" sz="3200" i="0" kumimoji="0" lang="zh-CN" normalizeH="0" strike="noStrike" u="none" smtClean="0">
              <a:ln>
                <a:noFill/>
              </a:ln>
              <a:solidFill>
                <a:srgbClr val="993300"/>
              </a:solidFill>
              <a:effectLst/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1048696" name="矩形 9"/>
          <p:cNvSpPr/>
          <p:nvPr/>
        </p:nvSpPr>
        <p:spPr>
          <a:xfrm>
            <a:off x="2889609" y="2770383"/>
            <a:ext cx="936163" cy="215940"/>
          </a:xfrm>
          <a:prstGeom prst="rect"/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t" anchorCtr="0" bIns="45728" compatLnSpc="1" lIns="91456" numCol="1" rIns="91456" tIns="45728" vert="horz" wrap="square"/>
          <a:p>
            <a:pPr algn="ctr" defTabSz="914400" eaLnBrk="1" fontAlgn="base" hangingPunct="1" indent="0" latinLnBrk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altLang="en-US" baseline="0" b="1" cap="none" sz="3200" i="0" kumimoji="0" lang="zh-CN" normalizeH="0" strike="noStrike" u="none" smtClean="0">
              <a:ln>
                <a:noFill/>
              </a:ln>
              <a:solidFill>
                <a:srgbClr val="993300"/>
              </a:solidFill>
              <a:effectLst/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1048697" name="矩形 10"/>
          <p:cNvSpPr/>
          <p:nvPr/>
        </p:nvSpPr>
        <p:spPr>
          <a:xfrm>
            <a:off x="5266854" y="2844692"/>
            <a:ext cx="936163" cy="215940"/>
          </a:xfrm>
          <a:prstGeom prst="rect"/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t" anchorCtr="0" bIns="45728" compatLnSpc="1" lIns="91456" numCol="1" rIns="91456" tIns="45728" vert="horz" wrap="square"/>
          <a:p>
            <a:pPr algn="ctr" defTabSz="914400" eaLnBrk="1" fontAlgn="base" hangingPunct="1" indent="0" latinLnBrk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altLang="en-US" baseline="0" b="1" cap="none" sz="3200" i="0" kumimoji="0" lang="zh-CN" normalizeH="0" strike="noStrike" u="none" smtClean="0">
              <a:ln>
                <a:noFill/>
              </a:ln>
              <a:solidFill>
                <a:srgbClr val="993300"/>
              </a:solidFill>
              <a:effectLst/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1048698" name="矩形 11"/>
          <p:cNvSpPr/>
          <p:nvPr/>
        </p:nvSpPr>
        <p:spPr>
          <a:xfrm>
            <a:off x="7644099" y="2844692"/>
            <a:ext cx="936163" cy="215940"/>
          </a:xfrm>
          <a:prstGeom prst="rect"/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t" anchorCtr="0" bIns="45728" compatLnSpc="1" lIns="91456" numCol="1" rIns="91456" tIns="45728" vert="horz" wrap="square"/>
          <a:p>
            <a:pPr algn="ctr" defTabSz="914400" eaLnBrk="1" fontAlgn="base" hangingPunct="1" indent="0" latinLnBrk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altLang="en-US" baseline="0" b="1" cap="none" sz="3200" i="0" kumimoji="0" lang="zh-CN" normalizeH="0" strike="noStrike" u="none" smtClean="0">
              <a:ln>
                <a:noFill/>
              </a:ln>
              <a:solidFill>
                <a:srgbClr val="993300"/>
              </a:solidFill>
              <a:effectLst/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pic>
        <p:nvPicPr>
          <p:cNvPr id="2097203" name="图片 12" descr="01">
            <a:hlinkClick r:id="rId3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flipH="1">
            <a:off x="10429462" y="5046037"/>
            <a:ext cx="1281667" cy="1232128"/>
          </a:xfrm>
          <a:prstGeom prst="rect"/>
        </p:spPr>
      </p:pic>
      <p:pic>
        <p:nvPicPr>
          <p:cNvPr id="2097204" name="图片 1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534920" y="1383030"/>
            <a:ext cx="6652260" cy="1576070"/>
          </a:xfrm>
          <a:prstGeom prst="rect"/>
        </p:spPr>
      </p:pic>
      <p:sp>
        <p:nvSpPr>
          <p:cNvPr id="1048699" name="文本框 7"/>
          <p:cNvSpPr txBox="1"/>
          <p:nvPr/>
        </p:nvSpPr>
        <p:spPr>
          <a:xfrm>
            <a:off x="1156970" y="935990"/>
            <a:ext cx="5148580" cy="768350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b="1" sz="4400" lang="zh-CN">
                <a:solidFill>
                  <a:srgbClr val="FF0000"/>
                </a:solidFill>
              </a:rPr>
              <a:t>第四关</a:t>
            </a:r>
            <a:r>
              <a:rPr altLang="zh-CN" b="1" sz="4400" lang="en-US">
                <a:solidFill>
                  <a:srgbClr val="FF0000"/>
                </a:solidFill>
              </a:rPr>
              <a:t>:</a:t>
            </a:r>
            <a:r>
              <a:rPr altLang="en-US" b="1" sz="4400" lang="zh-CN">
                <a:solidFill>
                  <a:srgbClr val="FF0000"/>
                </a:solidFill>
              </a:rPr>
              <a:t>解决问题</a:t>
            </a:r>
            <a:endParaRPr altLang="en-US" b="1" sz="4400" lang="zh-CN">
              <a:solidFill>
                <a:srgbClr val="FF0000"/>
              </a:solidFill>
            </a:endParaRPr>
          </a:p>
        </p:txBody>
      </p:sp>
      <p:sp>
        <p:nvSpPr>
          <p:cNvPr id="1048700" name="矩形 15">
            <a:hlinkClick r:id="rId3" action="ppaction://hlinksldjump"/>
          </p:cNvPr>
          <p:cNvSpPr/>
          <p:nvPr/>
        </p:nvSpPr>
        <p:spPr>
          <a:xfrm>
            <a:off x="0" y="6229860"/>
            <a:ext cx="1318452" cy="629728"/>
          </a:xfrm>
          <a:prstGeom prst="rect"/>
          <a:solidFill>
            <a:srgbClr val="FFBF53"/>
          </a:solidFill>
          <a:ln w="25400" cap="flat" cmpd="sng" algn="ctr">
            <a:noFill/>
            <a:prstDash val="solid"/>
          </a:ln>
          <a:effectLst/>
        </p:spPr>
        <p:txBody>
          <a:bodyPr anchor="ctr" rtlCol="0"/>
          <a:p>
            <a:pPr algn="ctr" defTabSz="914400" eaLnBrk="1" fontAlgn="auto" hangingPunct="1" indent="0" latinLnBrk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altLang="en-US" baseline="0" b="0" cap="none" sz="1800" i="0" kern="0" kumimoji="0" lang="zh-CN" noProof="0" normalizeH="0" spc="0" strike="noStrike" u="none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7"/>
                                        <p:tgtEl>
                                          <p:spTgt spid="104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2"/>
                                        <p:tgtEl>
                                          <p:spTgt spid="104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0" grpId="0"/>
      <p:bldP spid="1048691" grpId="0"/>
      <p:bldP spid="104869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文本框 1">
            <a:hlinkClick r:id="rId2" action="ppaction://hlinksldjump"/>
          </p:cNvPr>
          <p:cNvSpPr txBox="1"/>
          <p:nvPr/>
        </p:nvSpPr>
        <p:spPr>
          <a:xfrm>
            <a:off x="2161764" y="1807545"/>
            <a:ext cx="7626492" cy="2122805"/>
          </a:xfrm>
          <a:prstGeom prst="rect"/>
          <a:noFill/>
        </p:spPr>
        <p:txBody>
          <a:bodyPr rtlCol="0" wrap="square">
            <a:spAutoFit/>
          </a:bodyPr>
          <a:p>
            <a:pPr algn="l"/>
            <a:r>
              <a:rPr altLang="zh-CN" b="0" sz="6000" lang="en-US">
                <a:solidFill>
                  <a:schemeClr val="tx1"/>
                </a:solidFill>
              </a:rPr>
              <a:t>        </a:t>
            </a:r>
            <a:r>
              <a:rPr altLang="en-US" b="0" sz="6600" lang="zh-CN">
                <a:solidFill>
                  <a:schemeClr val="tx1"/>
                </a:solidFill>
              </a:rPr>
              <a:t>这节课的学习，你有什么收获？</a:t>
            </a:r>
            <a:endParaRPr altLang="en-US" b="0" sz="6600" lang="zh-CN">
              <a:solidFill>
                <a:schemeClr val="tx1"/>
              </a:solidFill>
            </a:endParaRPr>
          </a:p>
        </p:txBody>
      </p:sp>
    </p:spTree>
  </p:cSld>
  <p:clrMapOvr>
    <a:masterClrMapping/>
  </p:clrMapOvr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5" name="图片 1" descr="0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24865" y="2286000"/>
            <a:ext cx="10540365" cy="1184275"/>
          </a:xfrm>
          <a:prstGeom prst="rect"/>
        </p:spPr>
      </p:pic>
      <p:pic>
        <p:nvPicPr>
          <p:cNvPr id="2097206" name="图片 2" descr="0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55345" y="3804285"/>
            <a:ext cx="8162925" cy="1313180"/>
          </a:xfrm>
          <a:prstGeom prst="rect"/>
        </p:spPr>
      </p:pic>
      <p:sp>
        <p:nvSpPr>
          <p:cNvPr id="1048702" name="文本框 3"/>
          <p:cNvSpPr txBox="1"/>
          <p:nvPr/>
        </p:nvSpPr>
        <p:spPr>
          <a:xfrm>
            <a:off x="1036980" y="1261832"/>
            <a:ext cx="8733502" cy="706755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b="1" sz="4000" lang="zh-CN">
                <a:solidFill>
                  <a:schemeClr val="tx1"/>
                </a:solidFill>
              </a:rPr>
              <a:t>课堂作业（练习十四第</a:t>
            </a:r>
            <a:r>
              <a:rPr altLang="zh-CN" b="1" sz="4000" lang="en-US">
                <a:solidFill>
                  <a:schemeClr val="tx1"/>
                </a:solidFill>
              </a:rPr>
              <a:t>1</a:t>
            </a:r>
            <a:r>
              <a:rPr altLang="en-US" b="1" sz="4000" lang="zh-CN">
                <a:solidFill>
                  <a:schemeClr val="tx1"/>
                </a:solidFill>
              </a:rPr>
              <a:t>、</a:t>
            </a:r>
            <a:r>
              <a:rPr altLang="zh-CN" b="1" sz="4000" lang="en-US">
                <a:solidFill>
                  <a:schemeClr val="tx1"/>
                </a:solidFill>
              </a:rPr>
              <a:t>4</a:t>
            </a:r>
            <a:r>
              <a:rPr altLang="en-US" b="1" sz="4000" lang="zh-CN">
                <a:solidFill>
                  <a:schemeClr val="tx1"/>
                </a:solidFill>
              </a:rPr>
              <a:t>题）</a:t>
            </a:r>
            <a:endParaRPr altLang="en-US" b="1" sz="4000" lang="zh-CN">
              <a:solidFill>
                <a:schemeClr val="tx1"/>
              </a:solidFill>
            </a:endParaRPr>
          </a:p>
        </p:txBody>
      </p:sp>
    </p:spTree>
  </p:cSld>
  <p:clrMapOvr>
    <a:masterClrMapping/>
  </p:clrMapOvr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图片 1" descr="0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137410" y="1242695"/>
            <a:ext cx="7507605" cy="449199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0"/>
    </mc:Choice>
    <mc:Fallback>
      <p:transition spd="slow">
        <p:fade/>
      </p:transition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图片 1" descr="0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530475" y="909955"/>
            <a:ext cx="6560820" cy="5650865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p14:dur="0"/>
    </mc:Choice>
    <mc:Fallback>
      <p:transition spd="slow">
        <p:fade/>
      </p:transition>
    </mc:Fallback>
  </mc:AlternateContent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图片 3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2608809" y="1476673"/>
            <a:ext cx="1493161" cy="1697034"/>
          </a:xfrm>
          <a:prstGeom prst="rect"/>
        </p:spPr>
      </p:pic>
      <p:pic>
        <p:nvPicPr>
          <p:cNvPr id="2097157" name="图片 4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605618" y="1476673"/>
            <a:ext cx="1493161" cy="1697034"/>
          </a:xfrm>
          <a:prstGeom prst="rect"/>
        </p:spPr>
      </p:pic>
      <p:pic>
        <p:nvPicPr>
          <p:cNvPr id="2097158" name="图片 5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571307" y="1476673"/>
            <a:ext cx="1493161" cy="1697034"/>
          </a:xfrm>
          <a:prstGeom prst="rect"/>
        </p:spPr>
      </p:pic>
      <p:pic>
        <p:nvPicPr>
          <p:cNvPr id="2097159" name="图片 6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112457" y="3798028"/>
            <a:ext cx="1493161" cy="1697034"/>
          </a:xfrm>
          <a:prstGeom prst="rect"/>
        </p:spPr>
      </p:pic>
      <p:pic>
        <p:nvPicPr>
          <p:cNvPr id="2097160" name="图片 7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45941" y="3798028"/>
            <a:ext cx="1493161" cy="1697034"/>
          </a:xfrm>
          <a:prstGeom prst="rect"/>
        </p:spPr>
      </p:pic>
      <p:pic>
        <p:nvPicPr>
          <p:cNvPr id="2097161" name="图片 8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064469" y="3668464"/>
            <a:ext cx="1493161" cy="1697034"/>
          </a:xfrm>
          <a:prstGeom prst="rect"/>
        </p:spPr>
      </p:pic>
    </p:spTree>
  </p:cSld>
  <p:clrMapOvr>
    <a:masterClrMapping/>
  </p:clrMapOvr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图片 13" descr="00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973580" y="4753610"/>
            <a:ext cx="8085455" cy="2105660"/>
          </a:xfrm>
          <a:prstGeom prst="rect"/>
        </p:spPr>
      </p:pic>
      <p:sp>
        <p:nvSpPr>
          <p:cNvPr id="1048596" name="文本框 10"/>
          <p:cNvSpPr txBox="1"/>
          <p:nvPr/>
        </p:nvSpPr>
        <p:spPr>
          <a:xfrm>
            <a:off x="3815610" y="1189575"/>
            <a:ext cx="5419458" cy="2567941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b="0" sz="16605" lang="en-US">
                <a:solidFill>
                  <a:schemeClr val="tx1"/>
                </a:solidFill>
              </a:rPr>
              <a:t>2+3=</a:t>
            </a:r>
            <a:endParaRPr altLang="zh-CN" b="0" sz="16605" lang="en-US">
              <a:solidFill>
                <a:schemeClr val="tx1"/>
              </a:solidFill>
            </a:endParaRPr>
          </a:p>
        </p:txBody>
      </p:sp>
      <p:sp>
        <p:nvSpPr>
          <p:cNvPr id="1048597" name="文本框 1"/>
          <p:cNvSpPr txBox="1"/>
          <p:nvPr/>
        </p:nvSpPr>
        <p:spPr>
          <a:xfrm>
            <a:off x="3921675" y="1180048"/>
            <a:ext cx="5419458" cy="2567941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b="0" sz="16605" lang="en-US">
                <a:solidFill>
                  <a:schemeClr val="tx1"/>
                </a:solidFill>
              </a:rPr>
              <a:t>5+4=</a:t>
            </a:r>
            <a:endParaRPr altLang="zh-CN" b="0" sz="16605" lang="en-US">
              <a:solidFill>
                <a:schemeClr val="tx1"/>
              </a:solidFill>
            </a:endParaRPr>
          </a:p>
        </p:txBody>
      </p:sp>
      <p:sp>
        <p:nvSpPr>
          <p:cNvPr id="1048598" name="文本框 2"/>
          <p:cNvSpPr txBox="1"/>
          <p:nvPr/>
        </p:nvSpPr>
        <p:spPr>
          <a:xfrm>
            <a:off x="3915282" y="1167330"/>
            <a:ext cx="5419458" cy="256794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b="0" sz="16605" lang="en-US">
                <a:solidFill>
                  <a:schemeClr val="tx1"/>
                </a:solidFill>
              </a:rPr>
              <a:t>1+6=</a:t>
            </a:r>
            <a:endParaRPr altLang="zh-CN" b="0" sz="16605" lang="en-US">
              <a:solidFill>
                <a:schemeClr val="tx1"/>
              </a:solidFill>
            </a:endParaRPr>
          </a:p>
        </p:txBody>
      </p:sp>
      <p:sp>
        <p:nvSpPr>
          <p:cNvPr id="1048599" name="文本框 3"/>
          <p:cNvSpPr txBox="1"/>
          <p:nvPr/>
        </p:nvSpPr>
        <p:spPr>
          <a:xfrm>
            <a:off x="3915219" y="1209264"/>
            <a:ext cx="7092358" cy="2567941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b="0" sz="16605" lang="en-US">
                <a:solidFill>
                  <a:schemeClr val="tx1"/>
                </a:solidFill>
              </a:rPr>
              <a:t>6</a:t>
            </a:r>
            <a:r>
              <a:rPr altLang="en-US" dirty="0" sz="16605" lang="zh-CN">
                <a:solidFill>
                  <a:schemeClr val="tx1"/>
                </a:solidFill>
                <a:sym typeface="+mn-ea"/>
              </a:rPr>
              <a:t>－</a:t>
            </a:r>
            <a:r>
              <a:rPr altLang="zh-CN" b="0" sz="16605" lang="en-US">
                <a:solidFill>
                  <a:schemeClr val="tx1"/>
                </a:solidFill>
              </a:rPr>
              <a:t>2=</a:t>
            </a:r>
            <a:endParaRPr altLang="zh-CN" b="0" sz="16605" lang="en-US">
              <a:solidFill>
                <a:schemeClr val="tx1"/>
              </a:solidFill>
            </a:endParaRPr>
          </a:p>
        </p:txBody>
      </p:sp>
      <p:sp>
        <p:nvSpPr>
          <p:cNvPr id="1048600" name="文本框 4"/>
          <p:cNvSpPr txBox="1"/>
          <p:nvPr/>
        </p:nvSpPr>
        <p:spPr>
          <a:xfrm>
            <a:off x="4119038" y="1221960"/>
            <a:ext cx="7319095" cy="256794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b="0" sz="16605" lang="en-US">
                <a:solidFill>
                  <a:schemeClr val="tx1"/>
                </a:solidFill>
              </a:rPr>
              <a:t>7</a:t>
            </a:r>
            <a:r>
              <a:rPr altLang="zh-CN" b="0" sz="16605" lang="en-US">
                <a:solidFill>
                  <a:schemeClr val="tx1"/>
                </a:solidFill>
                <a:sym typeface="+mn-ea"/>
              </a:rPr>
              <a:t>－</a:t>
            </a:r>
            <a:r>
              <a:rPr altLang="zh-CN" b="0" sz="16605" lang="en-US">
                <a:solidFill>
                  <a:schemeClr val="tx1"/>
                </a:solidFill>
              </a:rPr>
              <a:t>4=</a:t>
            </a:r>
            <a:endParaRPr altLang="zh-CN" b="0" sz="13805" lang="en-US">
              <a:solidFill>
                <a:schemeClr val="tx1"/>
              </a:solidFill>
            </a:endParaRPr>
          </a:p>
        </p:txBody>
      </p:sp>
      <p:sp>
        <p:nvSpPr>
          <p:cNvPr id="1048601" name="文本框 5"/>
          <p:cNvSpPr txBox="1"/>
          <p:nvPr/>
        </p:nvSpPr>
        <p:spPr>
          <a:xfrm>
            <a:off x="3805446" y="1279108"/>
            <a:ext cx="6790677" cy="256794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b="0" sz="16605" lang="en-US">
                <a:solidFill>
                  <a:schemeClr val="tx1"/>
                </a:solidFill>
              </a:rPr>
              <a:t>9</a:t>
            </a:r>
            <a:r>
              <a:rPr altLang="en-US" dirty="0" sz="16605" lang="zh-CN">
                <a:solidFill>
                  <a:schemeClr val="tx1"/>
                </a:solidFill>
                <a:sym typeface="+mn-ea"/>
              </a:rPr>
              <a:t>－</a:t>
            </a:r>
            <a:r>
              <a:rPr altLang="zh-CN" b="0" sz="16605" lang="en-US">
                <a:solidFill>
                  <a:schemeClr val="tx1"/>
                </a:solidFill>
              </a:rPr>
              <a:t>3=</a:t>
            </a:r>
            <a:endParaRPr altLang="zh-CN" b="0" sz="16605" lang="en-US">
              <a:solidFill>
                <a:schemeClr val="tx1"/>
              </a:solidFill>
            </a:endParaRPr>
          </a:p>
        </p:txBody>
      </p:sp>
      <p:pic>
        <p:nvPicPr>
          <p:cNvPr id="2097163" name="图片 15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21360000">
            <a:off x="1803558" y="1791667"/>
            <a:ext cx="1738952" cy="1977121"/>
          </a:xfrm>
          <a:prstGeom prst="rect"/>
        </p:spPr>
      </p:pic>
      <p:pic>
        <p:nvPicPr>
          <p:cNvPr id="2097164" name="图片 22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889934" y="1733236"/>
            <a:ext cx="1566835" cy="1780870"/>
          </a:xfrm>
          <a:prstGeom prst="rect"/>
        </p:spPr>
      </p:pic>
      <p:pic>
        <p:nvPicPr>
          <p:cNvPr id="2097165" name="图片 23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124292" y="1642414"/>
            <a:ext cx="1566835" cy="1780870"/>
          </a:xfrm>
          <a:prstGeom prst="rect"/>
        </p:spPr>
      </p:pic>
      <p:pic>
        <p:nvPicPr>
          <p:cNvPr id="2097166" name="图片 24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124292" y="1612564"/>
            <a:ext cx="1566835" cy="1780870"/>
          </a:xfrm>
          <a:prstGeom prst="rect"/>
        </p:spPr>
      </p:pic>
      <p:pic>
        <p:nvPicPr>
          <p:cNvPr id="2097167" name="图片 25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124292" y="1642414"/>
            <a:ext cx="1566835" cy="1780870"/>
          </a:xfrm>
          <a:prstGeom prst="rect"/>
        </p:spPr>
      </p:pic>
      <p:pic>
        <p:nvPicPr>
          <p:cNvPr id="2097168" name="图片 26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042362" y="1612564"/>
            <a:ext cx="1566835" cy="1780870"/>
          </a:xfrm>
          <a:prstGeom prst="rect"/>
        </p:spPr>
      </p:pic>
      <p:pic>
        <p:nvPicPr>
          <p:cNvPr id="2097169" name="图片 7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169386" y="1739587"/>
            <a:ext cx="1566835" cy="1780870"/>
          </a:xfrm>
          <a:prstGeom prst="rect"/>
        </p:spPr>
      </p:pic>
      <p:pic>
        <p:nvPicPr>
          <p:cNvPr id="2097170" name="图片 8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025849" y="1514120"/>
            <a:ext cx="1566835" cy="1780870"/>
          </a:xfrm>
          <a:prstGeom prst="rect"/>
        </p:spPr>
      </p:pic>
      <p:sp>
        <p:nvSpPr>
          <p:cNvPr id="1048602" name="文本框 9"/>
          <p:cNvSpPr txBox="1"/>
          <p:nvPr/>
        </p:nvSpPr>
        <p:spPr>
          <a:xfrm>
            <a:off x="3805783" y="1279158"/>
            <a:ext cx="9475954" cy="256794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dirty="0" sz="16605" lang="en-US">
                <a:solidFill>
                  <a:schemeClr val="tx1"/>
                </a:solidFill>
                <a:sym typeface="+mn-ea"/>
              </a:rPr>
              <a:t>20+6</a:t>
            </a:r>
            <a:r>
              <a:rPr altLang="zh-CN" b="0" sz="16605" lang="en-US">
                <a:solidFill>
                  <a:schemeClr val="tx1"/>
                </a:solidFill>
              </a:rPr>
              <a:t>=</a:t>
            </a:r>
            <a:endParaRPr altLang="zh-CN" b="0" sz="16605" lang="en-US">
              <a:solidFill>
                <a:schemeClr val="tx1"/>
              </a:solidFill>
            </a:endParaRPr>
          </a:p>
        </p:txBody>
      </p:sp>
      <p:sp>
        <p:nvSpPr>
          <p:cNvPr id="1048603" name="文本框 11"/>
          <p:cNvSpPr txBox="1"/>
          <p:nvPr/>
        </p:nvSpPr>
        <p:spPr>
          <a:xfrm>
            <a:off x="4010280" y="1233425"/>
            <a:ext cx="9820188" cy="2567941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b="0" sz="16605" lang="en-US">
                <a:solidFill>
                  <a:schemeClr val="tx1"/>
                </a:solidFill>
              </a:rPr>
              <a:t>32</a:t>
            </a:r>
            <a:r>
              <a:rPr altLang="en-US" dirty="0" sz="16605" lang="zh-CN">
                <a:solidFill>
                  <a:schemeClr val="tx1"/>
                </a:solidFill>
                <a:sym typeface="+mn-ea"/>
              </a:rPr>
              <a:t>－</a:t>
            </a:r>
            <a:r>
              <a:rPr altLang="zh-CN" b="0" sz="16605" lang="en-US">
                <a:solidFill>
                  <a:schemeClr val="tx1"/>
                </a:solidFill>
              </a:rPr>
              <a:t>2=</a:t>
            </a:r>
            <a:endParaRPr altLang="zh-CN" b="0" sz="16605"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mph" presetID="6" presetSubtype="0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500" fill="hold" id="6"/>
                                        <p:tgtEl>
                                          <p:spTgt spid="209716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accel="50000" decel="50000" fill="hold" id="7" nodeType="withEffect" presetClass="path" presetID="0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960 0.082485 L 0.083294 0.464914 " pathEditMode="relative" rAng="0" ptsTypes="">
                                      <p:cBhvr>
                                        <p:cTn dur="500" fill="hold" id="8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20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fill="hold" grpId="0" id="9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mph" presetID="6" presetSubtype="0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500" fill="hold" id="20"/>
                                        <p:tgtEl>
                                          <p:spTgt spid="209716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accel="50000" decel="50000" fill="hold" id="21" nodeType="withEffect" presetClass="path" presetID="0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19 0.078519 L 0.169444 0.485000 " pathEditMode="relative" rAng="0" ptsTypes="">
                                      <p:cBhvr>
                                        <p:cTn dur="500" fill="hold" id="22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21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fill="hold" grpId="0" id="23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2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mph" presetID="6" presetSubtype="0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500" fill="hold" id="34"/>
                                        <p:tgtEl>
                                          <p:spTgt spid="209716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accel="50000" decel="50000" fill="hold" id="35" nodeType="withEffect" presetClass="path" presetID="0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19 0.082593 L 0.254097 0.456296 " pathEditMode="relative" rAng="0" ptsTypes="">
                                      <p:cBhvr>
                                        <p:cTn dur="500" fill="hold" id="36"/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0" y="21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fill="hold" grpId="0" id="37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>
                      <p:stCondLst>
                        <p:cond delay="indefinite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id="4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4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5">
                      <p:stCondLst>
                        <p:cond delay="indefinite"/>
                      </p:stCondLst>
                      <p:childTnLst>
                        <p:par>
                          <p:cTn fill="hold" id="46">
                            <p:stCondLst>
                              <p:cond delay="0"/>
                            </p:stCondLst>
                            <p:childTnLst>
                              <p:par>
                                <p:cTn fill="hold" id="47" nodeType="clickEffect" presetClass="emph" presetID="6" presetSubtype="0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500" fill="hold" id="48"/>
                                        <p:tgtEl>
                                          <p:spTgt spid="209716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accel="50000" decel="50000" fill="hold" id="49" nodeType="withEffect" presetClass="path" presetID="0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19 0.082593 L 0.348611 0.460648 " pathEditMode="relative" rAng="0" ptsTypes="">
                                      <p:cBhvr>
                                        <p:cTn dur="500" fill="hold" id="50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0" y="22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fill="hold" grpId="0" id="51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3">
                      <p:stCondLst>
                        <p:cond delay="indefinite"/>
                      </p:stCondLst>
                      <p:childTnLst>
                        <p:par>
                          <p:cTn fill="hold" id="54">
                            <p:stCondLst>
                              <p:cond delay="0"/>
                            </p:stCondLst>
                            <p:childTnLst>
                              <p:par>
                                <p:cTn fill="hold" id="5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5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9">
                      <p:stCondLst>
                        <p:cond delay="indefinite"/>
                      </p:stCondLst>
                      <p:childTnLst>
                        <p:par>
                          <p:cTn fill="hold" id="60">
                            <p:stCondLst>
                              <p:cond delay="0"/>
                            </p:stCondLst>
                            <p:childTnLst>
                              <p:par>
                                <p:cTn fill="hold" id="61" nodeType="clickEffect" presetClass="emph" presetID="6" presetSubtype="0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500" fill="hold" id="62"/>
                                        <p:tgtEl>
                                          <p:spTgt spid="209716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accel="50000" decel="50000" fill="hold" id="63" nodeType="withEffect" presetClass="path" presetID="0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19 0.082593 L 0.317083 0.519259 " pathEditMode="relative" rAng="0" ptsTypes="">
                                      <p:cBhvr>
                                        <p:cTn dur="500" fill="hold" id="64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0" y="22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fill="hold" grpId="0" id="65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7">
                      <p:stCondLst>
                        <p:cond delay="indefinite"/>
                      </p:stCondLst>
                      <p:childTnLst>
                        <p:par>
                          <p:cTn fill="hold" id="68">
                            <p:stCondLst>
                              <p:cond delay="0"/>
                            </p:stCondLst>
                            <p:childTnLst>
                              <p:par>
                                <p:cTn fill="hold" id="6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7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3">
                      <p:stCondLst>
                        <p:cond delay="indefinite"/>
                      </p:stCondLst>
                      <p:childTnLst>
                        <p:par>
                          <p:cTn fill="hold" id="74">
                            <p:stCondLst>
                              <p:cond delay="0"/>
                            </p:stCondLst>
                            <p:childTnLst>
                              <p:par>
                                <p:cTn fill="hold" id="75" nodeType="clickEffect" presetClass="emph" presetID="6" presetSubtype="0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500" fill="hold" id="76"/>
                                        <p:tgtEl>
                                          <p:spTgt spid="209716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accel="50000" decel="50000" fill="hold" id="77" nodeType="withEffect" presetClass="path" presetID="0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064 0.082485 L -0.002500 0.519811 " pathEditMode="relative" rAng="0" ptsTypes="">
                                      <p:cBhvr>
                                        <p:cTn dur="500" fill="hold" id="78"/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23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fill="hold" grpId="0" id="79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1">
                      <p:stCondLst>
                        <p:cond delay="indefinite"/>
                      </p:stCondLst>
                      <p:childTnLst>
                        <p:par>
                          <p:cTn fill="hold" id="82">
                            <p:stCondLst>
                              <p:cond delay="0"/>
                            </p:stCondLst>
                            <p:childTnLst>
                              <p:par>
                                <p:cTn fill="hold" id="8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8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7">
                      <p:stCondLst>
                        <p:cond delay="indefinite"/>
                      </p:stCondLst>
                      <p:childTnLst>
                        <p:par>
                          <p:cTn fill="hold" id="88">
                            <p:stCondLst>
                              <p:cond delay="0"/>
                            </p:stCondLst>
                            <p:childTnLst>
                              <p:par>
                                <p:cTn fill="hold" id="89" nodeType="clickEffect" presetClass="emph" presetID="6" presetSubtype="0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500" fill="hold" id="90"/>
                                        <p:tgtEl>
                                          <p:spTgt spid="209716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accel="50000" decel="50000" fill="hold" id="91" nodeType="withEffect" presetClass="path" presetID="0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19 0.082593 L 0.201875 0.515556 " pathEditMode="relative" rAng="0" ptsTypes="">
                                      <p:cBhvr>
                                        <p:cTn dur="500" fill="hold" id="92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20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fill="hold" grpId="0" id="93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5">
                      <p:stCondLst>
                        <p:cond delay="indefinite"/>
                      </p:stCondLst>
                      <p:childTnLst>
                        <p:par>
                          <p:cTn fill="hold" id="96">
                            <p:stCondLst>
                              <p:cond delay="0"/>
                            </p:stCondLst>
                            <p:childTnLst>
                              <p:par>
                                <p:cTn fill="hold" id="9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9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1">
                      <p:stCondLst>
                        <p:cond delay="indefinite"/>
                      </p:stCondLst>
                      <p:childTnLst>
                        <p:par>
                          <p:cTn fill="hold" id="102">
                            <p:stCondLst>
                              <p:cond delay="0"/>
                            </p:stCondLst>
                            <p:childTnLst>
                              <p:par>
                                <p:cTn fill="hold" id="103" nodeType="clickEffect" presetClass="emph" presetID="6" presetSubtype="0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500" fill="hold" id="104"/>
                                        <p:tgtEl>
                                          <p:spTgt spid="209717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accel="50000" decel="50000" fill="hold" id="105" nodeType="withEffect" presetClass="path" presetID="0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6 0.082485 L 0.101943 0.534160 " pathEditMode="relative" rAng="0" ptsTypes="">
                                      <p:cBhvr>
                                        <p:cTn dur="500" fill="hold" id="106"/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23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fill="hold" grpId="0" id="107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6" grpId="0"/>
      <p:bldP spid="1048597" grpId="0"/>
      <p:bldP spid="1048597" grpId="1"/>
      <p:bldP spid="1048598" grpId="0"/>
      <p:bldP spid="1048598" grpId="1"/>
      <p:bldP spid="1048599" grpId="0"/>
      <p:bldP spid="1048599" grpId="1"/>
      <p:bldP spid="1048600" grpId="0"/>
      <p:bldP spid="1048600" grpId="1"/>
      <p:bldP spid="1048601" grpId="0"/>
      <p:bldP spid="1048601" grpId="1"/>
      <p:bldP spid="1048602" grpId="0"/>
      <p:bldP spid="1048602" grpId="1"/>
      <p:bldP spid="1048603" grpId="0"/>
      <p:bldP spid="104860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图片 3" descr="00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096125" y="3707765"/>
            <a:ext cx="2557145" cy="1736725"/>
          </a:xfrm>
          <a:prstGeom prst="rect"/>
        </p:spPr>
      </p:pic>
      <p:pic>
        <p:nvPicPr>
          <p:cNvPr id="2097172" name="图片 4" descr="00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237105" y="1292225"/>
            <a:ext cx="2484120" cy="1886585"/>
          </a:xfrm>
          <a:prstGeom prst="rect"/>
        </p:spPr>
      </p:pic>
      <p:pic>
        <p:nvPicPr>
          <p:cNvPr id="2097173" name="图片 5" descr="004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5517515" y="1264285"/>
            <a:ext cx="2574290" cy="1886585"/>
          </a:xfrm>
          <a:prstGeom prst="rect"/>
        </p:spPr>
      </p:pic>
      <p:pic>
        <p:nvPicPr>
          <p:cNvPr id="2097174" name="图片 6" descr="005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3481070" y="3707765"/>
            <a:ext cx="2646680" cy="1765300"/>
          </a:xfrm>
          <a:prstGeom prst="rect"/>
        </p:spPr>
      </p:pic>
      <p:sp>
        <p:nvSpPr>
          <p:cNvPr id="1048606" name="文本框 8"/>
          <p:cNvSpPr txBox="1"/>
          <p:nvPr/>
        </p:nvSpPr>
        <p:spPr>
          <a:xfrm>
            <a:off x="8752283" y="1550904"/>
            <a:ext cx="2194966" cy="891540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sz="5400" lang="zh-CN">
                <a:solidFill>
                  <a:srgbClr val="7030A0"/>
                </a:solidFill>
              </a:rPr>
              <a:t>水分</a:t>
            </a:r>
            <a:endParaRPr altLang="en-US" sz="5400" lang="zh-CN">
              <a:solidFill>
                <a:srgbClr val="7030A0"/>
              </a:solidFill>
            </a:endParaRPr>
          </a:p>
        </p:txBody>
      </p:sp>
      <p:sp>
        <p:nvSpPr>
          <p:cNvPr id="1048607" name="文本框 9"/>
          <p:cNvSpPr txBox="1"/>
          <p:nvPr/>
        </p:nvSpPr>
        <p:spPr>
          <a:xfrm>
            <a:off x="1311344" y="3984766"/>
            <a:ext cx="2330882" cy="891540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sz="5400" lang="zh-CN">
                <a:solidFill>
                  <a:srgbClr val="7030A0"/>
                </a:solidFill>
              </a:rPr>
              <a:t>阳光</a:t>
            </a:r>
            <a:endParaRPr altLang="en-US" sz="5400" lang="zh-CN">
              <a:solidFill>
                <a:srgbClr val="7030A0"/>
              </a:solidFill>
            </a:endParaRPr>
          </a:p>
        </p:txBody>
      </p:sp>
    </p:spTree>
  </p:cSld>
  <p:clrMapOvr>
    <a:masterClrMapping/>
  </p:clrMapOvr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图片 7" descr="00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30229" y="1463355"/>
            <a:ext cx="1068903" cy="812315"/>
          </a:xfrm>
          <a:prstGeom prst="rect"/>
        </p:spPr>
      </p:pic>
      <p:sp>
        <p:nvSpPr>
          <p:cNvPr id="1048608" name="文本框 3"/>
          <p:cNvSpPr txBox="1"/>
          <p:nvPr/>
        </p:nvSpPr>
        <p:spPr>
          <a:xfrm>
            <a:off x="1050919" y="1518603"/>
            <a:ext cx="8221597" cy="829945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sz="4800" lang="zh-CN">
                <a:solidFill>
                  <a:schemeClr val="tx1"/>
                </a:solidFill>
              </a:rPr>
              <a:t>（</a:t>
            </a:r>
            <a:r>
              <a:rPr altLang="zh-CN" sz="4800" lang="en-US">
                <a:solidFill>
                  <a:schemeClr val="tx1"/>
                </a:solidFill>
              </a:rPr>
              <a:t>1</a:t>
            </a:r>
            <a:r>
              <a:rPr altLang="en-US" sz="4800" lang="zh-CN">
                <a:solidFill>
                  <a:schemeClr val="tx1"/>
                </a:solidFill>
              </a:rPr>
              <a:t>）</a:t>
            </a:r>
            <a:r>
              <a:rPr altLang="zh-CN" sz="4800" lang="en-US">
                <a:solidFill>
                  <a:schemeClr val="tx1"/>
                </a:solidFill>
              </a:rPr>
              <a:t>5</a:t>
            </a:r>
            <a:r>
              <a:rPr altLang="en-US" sz="4800" lang="zh-CN">
                <a:solidFill>
                  <a:schemeClr val="tx1"/>
                </a:solidFill>
              </a:rPr>
              <a:t>个十是（       ）。</a:t>
            </a:r>
            <a:endParaRPr altLang="en-US" sz="4800" lang="zh-CN">
              <a:solidFill>
                <a:schemeClr val="tx1"/>
              </a:solidFill>
            </a:endParaRPr>
          </a:p>
        </p:txBody>
      </p:sp>
      <p:pic>
        <p:nvPicPr>
          <p:cNvPr id="2097176" name="图片 15" descr="004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630861" y="2536698"/>
            <a:ext cx="1086686" cy="796437"/>
          </a:xfrm>
          <a:prstGeom prst="rect"/>
        </p:spPr>
      </p:pic>
      <p:sp>
        <p:nvSpPr>
          <p:cNvPr id="1048609" name="文本框 1"/>
          <p:cNvSpPr txBox="1"/>
          <p:nvPr/>
        </p:nvSpPr>
        <p:spPr>
          <a:xfrm>
            <a:off x="1082087" y="2575437"/>
            <a:ext cx="7649356" cy="829945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sz="4800" lang="zh-CN">
                <a:solidFill>
                  <a:schemeClr val="tx1"/>
                </a:solidFill>
              </a:rPr>
              <a:t>（</a:t>
            </a:r>
            <a:r>
              <a:rPr altLang="zh-CN" sz="4800" lang="en-US">
                <a:solidFill>
                  <a:schemeClr val="tx1"/>
                </a:solidFill>
              </a:rPr>
              <a:t>2</a:t>
            </a:r>
            <a:r>
              <a:rPr altLang="en-US" sz="4800" lang="zh-CN">
                <a:solidFill>
                  <a:schemeClr val="tx1"/>
                </a:solidFill>
              </a:rPr>
              <a:t>）</a:t>
            </a:r>
            <a:r>
              <a:rPr altLang="zh-CN" sz="4800" lang="en-US">
                <a:solidFill>
                  <a:schemeClr val="tx1"/>
                </a:solidFill>
              </a:rPr>
              <a:t>8</a:t>
            </a:r>
            <a:r>
              <a:rPr altLang="en-US" sz="4800" lang="zh-CN">
                <a:solidFill>
                  <a:schemeClr val="tx1"/>
                </a:solidFill>
              </a:rPr>
              <a:t>个十是（       ）。</a:t>
            </a:r>
            <a:endParaRPr altLang="en-US" sz="4800" lang="zh-CN">
              <a:solidFill>
                <a:schemeClr val="tx1"/>
              </a:solidFill>
            </a:endParaRPr>
          </a:p>
        </p:txBody>
      </p:sp>
      <p:pic>
        <p:nvPicPr>
          <p:cNvPr id="2097177" name="图片 16" descr="005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5906506" y="3648780"/>
            <a:ext cx="1015553" cy="677670"/>
          </a:xfrm>
          <a:prstGeom prst="rect"/>
        </p:spPr>
      </p:pic>
      <p:sp>
        <p:nvSpPr>
          <p:cNvPr id="1048610" name="文本框 2"/>
          <p:cNvSpPr txBox="1"/>
          <p:nvPr/>
        </p:nvSpPr>
        <p:spPr>
          <a:xfrm>
            <a:off x="1082095" y="3572584"/>
            <a:ext cx="9080911" cy="829945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sz="4800" lang="zh-CN">
                <a:solidFill>
                  <a:schemeClr val="tx1"/>
                </a:solidFill>
              </a:rPr>
              <a:t>（</a:t>
            </a:r>
            <a:r>
              <a:rPr altLang="zh-CN" sz="4800" lang="en-US">
                <a:solidFill>
                  <a:schemeClr val="tx1"/>
                </a:solidFill>
              </a:rPr>
              <a:t>3</a:t>
            </a:r>
            <a:r>
              <a:rPr altLang="en-US" sz="4800" lang="zh-CN">
                <a:solidFill>
                  <a:schemeClr val="tx1"/>
                </a:solidFill>
              </a:rPr>
              <a:t>）</a:t>
            </a:r>
            <a:r>
              <a:rPr sz="4800" lang="en-US">
                <a:solidFill>
                  <a:schemeClr val="tx1"/>
                </a:solidFill>
              </a:rPr>
              <a:t>40</a:t>
            </a:r>
            <a:r>
              <a:rPr altLang="en-US" sz="4800" lang="zh-CN">
                <a:solidFill>
                  <a:schemeClr val="tx1"/>
                </a:solidFill>
              </a:rPr>
              <a:t>里面有（       ）个十。</a:t>
            </a:r>
            <a:endParaRPr altLang="en-US" sz="4800" lang="zh-CN">
              <a:solidFill>
                <a:schemeClr val="tx1"/>
              </a:solidFill>
            </a:endParaRPr>
          </a:p>
        </p:txBody>
      </p:sp>
      <p:pic>
        <p:nvPicPr>
          <p:cNvPr id="2097178" name="图片 17" descr="006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5897625" y="4593861"/>
            <a:ext cx="1033336" cy="702440"/>
          </a:xfrm>
          <a:prstGeom prst="rect"/>
        </p:spPr>
      </p:pic>
      <p:sp>
        <p:nvSpPr>
          <p:cNvPr id="1048611" name="文本框 4"/>
          <p:cNvSpPr txBox="1"/>
          <p:nvPr/>
        </p:nvSpPr>
        <p:spPr>
          <a:xfrm>
            <a:off x="1082025" y="4557661"/>
            <a:ext cx="9843688" cy="829945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sz="4800" lang="zh-CN">
                <a:solidFill>
                  <a:schemeClr val="tx1"/>
                </a:solidFill>
              </a:rPr>
              <a:t>（</a:t>
            </a:r>
            <a:r>
              <a:rPr altLang="zh-CN" sz="4800" lang="en-US">
                <a:solidFill>
                  <a:schemeClr val="tx1"/>
                </a:solidFill>
              </a:rPr>
              <a:t>4</a:t>
            </a:r>
            <a:r>
              <a:rPr altLang="en-US" sz="4800" lang="zh-CN">
                <a:solidFill>
                  <a:schemeClr val="tx1"/>
                </a:solidFill>
              </a:rPr>
              <a:t>）</a:t>
            </a:r>
            <a:r>
              <a:rPr sz="4800" lang="en-US">
                <a:solidFill>
                  <a:schemeClr val="tx1"/>
                </a:solidFill>
              </a:rPr>
              <a:t>70</a:t>
            </a:r>
            <a:r>
              <a:rPr altLang="en-US" sz="4800" lang="zh-CN">
                <a:solidFill>
                  <a:schemeClr val="tx1"/>
                </a:solidFill>
              </a:rPr>
              <a:t>里面有（       ）个十。</a:t>
            </a:r>
            <a:endParaRPr altLang="en-US" sz="4800" lang="zh-CN">
              <a:solidFill>
                <a:schemeClr val="tx1"/>
              </a:solidFill>
            </a:endParaRPr>
          </a:p>
        </p:txBody>
      </p:sp>
      <p:sp>
        <p:nvSpPr>
          <p:cNvPr id="1048612" name="文本框 6"/>
          <p:cNvSpPr txBox="1"/>
          <p:nvPr/>
        </p:nvSpPr>
        <p:spPr>
          <a:xfrm>
            <a:off x="5728597" y="1430973"/>
            <a:ext cx="1596051" cy="82994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sz="4800" lang="en-US">
                <a:solidFill>
                  <a:srgbClr val="FF0000"/>
                </a:solidFill>
              </a:rPr>
              <a:t>50</a:t>
            </a:r>
            <a:endParaRPr altLang="zh-CN" sz="4800" lang="en-US">
              <a:solidFill>
                <a:srgbClr val="FF0000"/>
              </a:solidFill>
            </a:endParaRPr>
          </a:p>
        </p:txBody>
      </p:sp>
      <p:sp>
        <p:nvSpPr>
          <p:cNvPr id="1048613" name="文本框 8"/>
          <p:cNvSpPr txBox="1"/>
          <p:nvPr/>
        </p:nvSpPr>
        <p:spPr>
          <a:xfrm>
            <a:off x="5707007" y="2520188"/>
            <a:ext cx="1596051" cy="82994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sz="4800" lang="en-US">
                <a:solidFill>
                  <a:srgbClr val="FF0000"/>
                </a:solidFill>
              </a:rPr>
              <a:t>80</a:t>
            </a:r>
            <a:endParaRPr altLang="zh-CN" sz="4800" lang="en-US">
              <a:solidFill>
                <a:srgbClr val="FF0000"/>
              </a:solidFill>
            </a:endParaRPr>
          </a:p>
        </p:txBody>
      </p:sp>
      <p:sp>
        <p:nvSpPr>
          <p:cNvPr id="1048614" name="文本框 9"/>
          <p:cNvSpPr txBox="1"/>
          <p:nvPr/>
        </p:nvSpPr>
        <p:spPr>
          <a:xfrm>
            <a:off x="6185854" y="3552260"/>
            <a:ext cx="1596051" cy="82994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sz="4800" lang="en-US">
                <a:solidFill>
                  <a:srgbClr val="FF0000"/>
                </a:solidFill>
              </a:rPr>
              <a:t>4</a:t>
            </a:r>
            <a:endParaRPr altLang="zh-CN" sz="4800" lang="en-US">
              <a:solidFill>
                <a:srgbClr val="FF0000"/>
              </a:solidFill>
            </a:endParaRPr>
          </a:p>
        </p:txBody>
      </p:sp>
      <p:sp>
        <p:nvSpPr>
          <p:cNvPr id="1048615" name="文本框 10"/>
          <p:cNvSpPr txBox="1"/>
          <p:nvPr/>
        </p:nvSpPr>
        <p:spPr>
          <a:xfrm>
            <a:off x="6157914" y="4528451"/>
            <a:ext cx="1596051" cy="82994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sz="4800" lang="en-US">
                <a:solidFill>
                  <a:srgbClr val="FF0000"/>
                </a:solidFill>
              </a:rPr>
              <a:t>7</a:t>
            </a:r>
            <a:endParaRPr altLang="zh-CN" sz="4800" lang="en-US">
              <a:solidFill>
                <a:srgbClr val="FF0000"/>
              </a:solidFill>
            </a:endParaRPr>
          </a:p>
        </p:txBody>
      </p:sp>
      <p:pic>
        <p:nvPicPr>
          <p:cNvPr id="2097179" name="图片 21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10019665" y="1403350"/>
            <a:ext cx="906145" cy="788035"/>
          </a:xfrm>
          <a:prstGeom prst="rect"/>
        </p:spPr>
      </p:pic>
      <p:pic>
        <p:nvPicPr>
          <p:cNvPr id="2097180" name="图片 12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10019665" y="2478405"/>
            <a:ext cx="906145" cy="788035"/>
          </a:xfrm>
          <a:prstGeom prst="rect"/>
        </p:spPr>
      </p:pic>
      <p:pic>
        <p:nvPicPr>
          <p:cNvPr id="2097181" name="图片 14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10177145" y="4563745"/>
            <a:ext cx="906145" cy="788035"/>
          </a:xfrm>
          <a:prstGeom prst="rect"/>
        </p:spPr>
      </p:pic>
      <p:pic>
        <p:nvPicPr>
          <p:cNvPr id="2097182" name="图片 18" descr="图片3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10146665" y="3573145"/>
            <a:ext cx="906145" cy="788035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xit" presetID="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6"/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7"/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xit" presetID="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20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21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2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xit" presetID="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34"/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35"/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3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>
                      <p:stCondLst>
                        <p:cond delay="indefinite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5">
                      <p:stCondLst>
                        <p:cond delay="indefinite"/>
                      </p:stCondLst>
                      <p:childTnLst>
                        <p:par>
                          <p:cTn fill="hold" id="46">
                            <p:stCondLst>
                              <p:cond delay="0"/>
                            </p:stCondLst>
                            <p:childTnLst>
                              <p:par>
                                <p:cTn fill="hold" id="47" nodeType="clickEffect" presetClass="exit" presetID="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48"/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49"/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5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9" grpId="0"/>
      <p:bldP spid="1048610" grpId="0"/>
      <p:bldP spid="1048611" grpId="0"/>
      <p:bldP spid="1048612" grpId="0"/>
      <p:bldP spid="1048613" grpId="0"/>
      <p:bldP spid="1048614" grpId="0"/>
      <p:bldP spid="10486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</p:bgPr>
    </p:bg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图片 4" descr="6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230755" y="0"/>
            <a:ext cx="7134225" cy="6858635"/>
          </a:xfrm>
          <a:prstGeom prst="rect"/>
        </p:spPr>
      </p:pic>
      <p:sp>
        <p:nvSpPr>
          <p:cNvPr id="1048616" name="圆角矩形标注 6"/>
          <p:cNvSpPr/>
          <p:nvPr/>
        </p:nvSpPr>
        <p:spPr>
          <a:xfrm>
            <a:off x="4961890" y="502920"/>
            <a:ext cx="1461135" cy="429260"/>
          </a:xfrm>
          <a:prstGeom prst="wedgeRoundRectCallout">
            <a:avLst>
              <a:gd name="adj1" fmla="val -65446"/>
              <a:gd name="adj2" fmla="val 41561"/>
              <a:gd name="adj3" fmla="val 16667"/>
            </a:avLst>
          </a:prstGeom>
          <a:noFill/>
          <a:ln w="19050" cap="flat" cmpd="sng" algn="ctr">
            <a:solidFill>
              <a:srgbClr val="BBE0E3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 bIns="45720" compatLnSpc="1" lIns="91440" numCol="1" rIns="91440" tIns="45720" vert="horz" wrap="square"/>
          <a:p>
            <a:pPr algn="ctr" defTabSz="914400" eaLnBrk="1" fontAlgn="base" hangingPunct="1" indent="0" latinLnBrk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altLang="en-US" baseline="0" b="1" cap="none" sz="3200" i="0" kumimoji="0" lang="zh-CN" normalizeH="0" strike="noStrike" u="none" smtClean="0">
              <a:ln>
                <a:noFill/>
              </a:ln>
              <a:solidFill>
                <a:srgbClr val="993300"/>
              </a:solidFill>
              <a:effectLst/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1048617" name="文本框 5"/>
          <p:cNvSpPr txBox="1"/>
          <p:nvPr/>
        </p:nvSpPr>
        <p:spPr>
          <a:xfrm>
            <a:off x="5086350" y="489395"/>
            <a:ext cx="1541780" cy="521970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b="1" sz="2400" lang="zh-CN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发书了！</a:t>
            </a:r>
            <a:endParaRPr altLang="en-US" sz="2800" lang="zh-CN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</p:bgPr>
    </p:bg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4" name="ShockwaveFlash1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91160" y="0"/>
            <a:ext cx="11455400" cy="6859905"/>
          </a:xfrm>
          <a:prstGeom prst="rect"/>
        </p:spPr>
      </p:pic>
    </p:spTree>
  </p:cSld>
  <p:clrMapOvr>
    <a:masterClrMapping/>
  </p:clrMapOvr>
  <p:timing/>
</p:sld>
</file>

<file path=ppt/theme/theme1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楷体_GB2312"/>
        <a:cs typeface=""/>
      </a:majorFont>
      <a:minorFont>
        <a:latin typeface="Arial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ahLst/>
          <a:rect l="0" t="0" r="0" b="0"/>
          <a:pathLst/>
        </a:custGeom>
        <a:gradFill rotWithShape="1">
          <a:gsLst>
            <a:gs pos="0">
              <a:srgbClr val="33CCFF"/>
            </a:gs>
            <a:gs pos="50000">
              <a:srgbClr val="FFFFFF"/>
            </a:gs>
            <a:gs pos="100000">
              <a:srgbClr val="33CCFF"/>
            </a:gs>
          </a:gsLst>
          <a:lin ang="5400000" scaled="1"/>
        </a:gra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anchor="t" anchorCtr="0" bIns="45720" compatLnSpc="1" lIns="91440" numCol="1" rIns="91440" tIns="45720" vert="horz" wrap="square"/>
      <a:lstStyle>
        <a:defPPr algn="ctr" defTabSz="914400" eaLnBrk="1" fontAlgn="base" hangingPunct="1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altLang="en-US" baseline="0" b="1" cap="none" sz="3200" i="0" kumimoji="0" lang="zh-CN" normalizeH="0" strike="noStrike" u="none" smtClean="0">
            <a:ln>
              <a:noFill/>
            </a:ln>
            <a:solidFill>
              <a:srgbClr val="993300"/>
            </a:solidFill>
            <a:effectLst/>
            <a:latin typeface="Arial" panose="020B0604020202020204" pitchFamily="34" charset="0"/>
            <a:ea typeface="楷体_GB2312" panose="0201060903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ahLst/>
          <a:rect l="0" t="0" r="0" b="0"/>
          <a:pathLst/>
        </a:custGeom>
        <a:gradFill rotWithShape="1">
          <a:gsLst>
            <a:gs pos="0">
              <a:srgbClr val="33CCFF"/>
            </a:gs>
            <a:gs pos="50000">
              <a:srgbClr val="FFFFFF"/>
            </a:gs>
            <a:gs pos="100000">
              <a:srgbClr val="33CCFF"/>
            </a:gs>
          </a:gsLst>
          <a:lin ang="5400000" scaled="1"/>
        </a:gra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anchor="t" anchorCtr="0" bIns="45720" compatLnSpc="1" lIns="91440" numCol="1" rIns="91440" tIns="45720" vert="horz" wrap="square"/>
      <a:lstStyle>
        <a:defPPr algn="ctr" defTabSz="914400" eaLnBrk="1" fontAlgn="base" hangingPunct="1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altLang="en-US" baseline="0" b="1" cap="none" sz="3200" i="0" kumimoji="0" lang="zh-CN" normalizeH="0" strike="noStrike" u="none" smtClean="0">
            <a:ln>
              <a:noFill/>
            </a:ln>
            <a:solidFill>
              <a:srgbClr val="993300"/>
            </a:solidFill>
            <a:effectLst/>
            <a:latin typeface="Arial" panose="020B0604020202020204" pitchFamily="34" charset="0"/>
            <a:ea typeface="楷体_GB2312" panose="02010609030101010101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1_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2_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3_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4_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5_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6_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7_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8_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演示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锐旗设计；https://9ppt.taobao.com</dc:title>
  <dc:creator>锐旗设计；https://9ppt.taobao.com</dc:creator>
  <cp:lastModifiedBy>婷</cp:lastModifiedBy>
  <dcterms:created xsi:type="dcterms:W3CDTF">2015-11-30T17:06:00Z</dcterms:created>
  <dcterms:modified xsi:type="dcterms:W3CDTF">2021-04-30T07:45:11Z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  <property fmtid="{D5CDD505-2E9C-101B-9397-08002B2CF9AE}" pid="3" name="ICV">
    <vt:lpwstr>55c38d59f4b844ba96b9f4146a6efcf4</vt:lpwstr>
  </property>
</Properties>
</file>