
<file path=[Content_Types].xml><?xml version="1.0" encoding="utf-8"?>
<Types xmlns="http://schemas.openxmlformats.org/package/2006/content-types">
  <Default Extension="jpeg" ContentType="image/jpeg"/>
  <Default Extension="wav" ContentType="audio/x-wav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  <p:sldMasterId id="2147483684" r:id="rId5"/>
  </p:sldMasterIdLst>
  <p:notesMasterIdLst>
    <p:notesMasterId r:id="rId12"/>
  </p:notesMasterIdLst>
  <p:sldIdLst>
    <p:sldId id="256" r:id="rId6"/>
    <p:sldId id="293" r:id="rId7"/>
    <p:sldId id="294" r:id="rId8"/>
    <p:sldId id="302" r:id="rId9"/>
    <p:sldId id="348" r:id="rId10"/>
    <p:sldId id="304" r:id="rId11"/>
    <p:sldId id="349" r:id="rId13"/>
    <p:sldId id="317" r:id="rId14"/>
    <p:sldId id="350" r:id="rId15"/>
    <p:sldId id="271" r:id="rId16"/>
    <p:sldId id="342" r:id="rId17"/>
    <p:sldId id="283" r:id="rId18"/>
    <p:sldId id="310" r:id="rId19"/>
    <p:sldId id="315" r:id="rId20"/>
    <p:sldId id="311" r:id="rId21"/>
    <p:sldId id="361" r:id="rId22"/>
  </p:sldIdLst>
  <p:sldSz cx="9144000" cy="6858000" type="screen4x3"/>
  <p:notesSz cx="6797675" cy="987298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3399FF"/>
    <a:srgbClr val="0066CC"/>
    <a:srgbClr val="33CCFF"/>
    <a:srgbClr val="66CCFF"/>
    <a:srgbClr val="FFFFCC"/>
    <a:srgbClr val="FFFF99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471"/>
    <p:restoredTop sz="94660"/>
  </p:normalViewPr>
  <p:slideViewPr>
    <p:cSldViewPr showGuides="1">
      <p:cViewPr>
        <p:scale>
          <a:sx n="100" d="100"/>
          <a:sy n="100" d="100"/>
        </p:scale>
        <p:origin x="-1932" y="-306"/>
      </p:cViewPr>
      <p:guideLst>
        <p:guide orient="horz" pos="2120"/>
        <p:guide pos="287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0" Type="http://schemas.openxmlformats.org/officeDocument/2006/relationships/slide" Target="slides/slide14.xml"/><Relationship Id="rId2" Type="http://schemas.openxmlformats.org/officeDocument/2006/relationships/theme" Target="theme/theme1.xml"/><Relationship Id="rId19" Type="http://schemas.openxmlformats.org/officeDocument/2006/relationships/slide" Target="slides/slide13.xml"/><Relationship Id="rId18" Type="http://schemas.openxmlformats.org/officeDocument/2006/relationships/slide" Target="slides/slide1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3" Type="http://schemas.openxmlformats.org/officeDocument/2006/relationships/slide" Target="slides/slide7.xml"/><Relationship Id="rId12" Type="http://schemas.openxmlformats.org/officeDocument/2006/relationships/notesMaster" Target="notesMasters/notesMaster1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074" name="页眉占位符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5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3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7E2B06-0A08-4E82-815E-CAD24AB05AD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364" name="幻灯片图像占位符 3"/>
          <p:cNvSpPr>
            <a:spLocks noGrp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3077" name="备注占位符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689475"/>
            <a:ext cx="5438775" cy="44434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8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7363"/>
            <a:ext cx="2946400" cy="493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9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377363"/>
            <a:ext cx="2946400" cy="493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417513"/>
            <a:ext cx="2057400" cy="57086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417513"/>
            <a:ext cx="6019800" cy="57086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417513"/>
            <a:ext cx="2057400" cy="57086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417513"/>
            <a:ext cx="6019800" cy="57086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z="1350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z="1350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z="1350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z="1350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z="1350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z="1350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73049"/>
            <a:ext cx="3008313" cy="1162051"/>
          </a:xfrm>
        </p:spPr>
        <p:txBody>
          <a:bodyPr anchor="b"/>
          <a:lstStyle>
            <a:lvl1pPr algn="l">
              <a:defRPr sz="15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 fontAlgn="base"/>
            <a:r>
              <a:rPr lang="zh-CN" altLang="en-US" sz="1050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15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 fontAlgn="base"/>
            <a:endParaRPr lang="zh-CN" altLang="en-US" strike="noStrike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7"/>
            <a:ext cx="5486400" cy="8048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 fontAlgn="base"/>
            <a:r>
              <a:rPr lang="zh-CN" altLang="en-US" sz="1050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417513"/>
            <a:ext cx="2057400" cy="5708651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417513"/>
            <a:ext cx="6019800" cy="5708651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417513"/>
            <a:ext cx="2057400" cy="57086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417513"/>
            <a:ext cx="6019800" cy="57086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4" Type="http://schemas.openxmlformats.org/officeDocument/2006/relationships/theme" Target="../theme/theme2.xml"/><Relationship Id="rId13" Type="http://schemas.openxmlformats.org/officeDocument/2006/relationships/image" Target="../media/image3.png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3" Type="http://schemas.openxmlformats.org/officeDocument/2006/relationships/theme" Target="../theme/theme3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0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3" Type="http://schemas.openxmlformats.org/officeDocument/2006/relationships/theme" Target="../theme/theme4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098" name="Rectangle 2"/>
          <p:cNvSpPr>
            <a:spLocks noGrp="1"/>
          </p:cNvSpPr>
          <p:nvPr>
            <p:ph type="title"/>
          </p:nvPr>
        </p:nvSpPr>
        <p:spPr>
          <a:xfrm>
            <a:off x="457200" y="417513"/>
            <a:ext cx="6130925" cy="8509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099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Arial" panose="020B0604020202020204" pitchFamily="34" charset="0"/>
          <a:ea typeface="楷体_GB2312" panose="02010609030101010101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Arial" panose="020B0604020202020204" pitchFamily="34" charset="0"/>
          <a:ea typeface="楷体_GB2312" panose="02010609030101010101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Arial" panose="020B0604020202020204" pitchFamily="34" charset="0"/>
          <a:ea typeface="楷体_GB2312" panose="02010609030101010101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Arial" panose="020B0604020202020204" pitchFamily="34" charset="0"/>
          <a:ea typeface="楷体_GB2312" panose="02010609030101010101" pitchFamily="49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Arial" panose="020B0604020202020204" pitchFamily="34" charset="0"/>
          <a:ea typeface="楷体_GB2312" panose="02010609030101010101" pitchFamily="49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Arial" panose="020B0604020202020204" pitchFamily="34" charset="0"/>
          <a:ea typeface="楷体_GB2312" panose="02010609030101010101" pitchFamily="49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Arial" panose="020B0604020202020204" pitchFamily="34" charset="0"/>
          <a:ea typeface="楷体_GB2312" panose="02010609030101010101" pitchFamily="49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Arial" panose="020B0604020202020204" pitchFamily="34" charset="0"/>
          <a:ea typeface="楷体_GB2312" panose="02010609030101010101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1C1C1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1C1C1C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1C1C1C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1C1C1C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1C1C1C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1C1C1C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1C1C1C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1C1C1C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1C1C1C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122" name="Rectangle 2"/>
          <p:cNvSpPr>
            <a:spLocks noGrp="1"/>
          </p:cNvSpPr>
          <p:nvPr>
            <p:ph type="title"/>
          </p:nvPr>
        </p:nvSpPr>
        <p:spPr>
          <a:xfrm>
            <a:off x="457200" y="417513"/>
            <a:ext cx="6130925" cy="8509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5123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pic>
        <p:nvPicPr>
          <p:cNvPr id="5124" name="Picture 8" descr="C:\Documents and Settings\kings\桌面\LOGO.pn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66700" y="6350000"/>
            <a:ext cx="2200275" cy="26035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Arial" panose="020B0604020202020204" pitchFamily="34" charset="0"/>
          <a:ea typeface="楷体_GB2312" panose="02010609030101010101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Arial" panose="020B0604020202020204" pitchFamily="34" charset="0"/>
          <a:ea typeface="楷体_GB2312" panose="02010609030101010101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Arial" panose="020B0604020202020204" pitchFamily="34" charset="0"/>
          <a:ea typeface="楷体_GB2312" panose="02010609030101010101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Arial" panose="020B0604020202020204" pitchFamily="34" charset="0"/>
          <a:ea typeface="楷体_GB2312" panose="02010609030101010101" pitchFamily="49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Arial" panose="020B0604020202020204" pitchFamily="34" charset="0"/>
          <a:ea typeface="楷体_GB2312" panose="02010609030101010101" pitchFamily="49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Arial" panose="020B0604020202020204" pitchFamily="34" charset="0"/>
          <a:ea typeface="楷体_GB2312" panose="02010609030101010101" pitchFamily="49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Arial" panose="020B0604020202020204" pitchFamily="34" charset="0"/>
          <a:ea typeface="楷体_GB2312" panose="02010609030101010101" pitchFamily="49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Arial" panose="020B0604020202020204" pitchFamily="34" charset="0"/>
          <a:ea typeface="楷体_GB2312" panose="02010609030101010101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1C1C1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1C1C1C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1C1C1C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1C1C1C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1C1C1C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1C1C1C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1C1C1C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1C1C1C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1C1C1C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050" name="Rectangle 2"/>
          <p:cNvSpPr>
            <a:spLocks noGrp="1"/>
          </p:cNvSpPr>
          <p:nvPr>
            <p:ph type="title"/>
          </p:nvPr>
        </p:nvSpPr>
        <p:spPr>
          <a:xfrm>
            <a:off x="457200" y="416984"/>
            <a:ext cx="6130925" cy="8509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ctr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Rectangle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433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-214630"/>
            <a:r>
              <a:rPr lang="zh-CN" altLang="en-US"/>
              <a:t>第二级</a:t>
            </a:r>
            <a:endParaRPr lang="zh-CN" altLang="en-US"/>
          </a:p>
          <a:p>
            <a:pPr lvl="2" indent="-171450"/>
            <a:r>
              <a:rPr lang="zh-CN" altLang="en-US"/>
              <a:t>第三级</a:t>
            </a:r>
            <a:endParaRPr lang="zh-CN" altLang="en-US"/>
          </a:p>
          <a:p>
            <a:pPr lvl="3" indent="-171450"/>
            <a:r>
              <a:rPr lang="zh-CN" altLang="en-US"/>
              <a:t>第四级</a:t>
            </a:r>
            <a:endParaRPr lang="zh-CN" altLang="en-US"/>
          </a:p>
          <a:p>
            <a:pPr lvl="4" indent="-171450"/>
            <a:r>
              <a:rPr lang="zh-CN" altLang="en-US"/>
              <a:t>第五级</a:t>
            </a: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700">
          <a:solidFill>
            <a:srgbClr val="1C1C1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700">
          <a:solidFill>
            <a:srgbClr val="1C1C1C"/>
          </a:solidFill>
          <a:latin typeface="Arial" panose="020B0604020202020204" pitchFamily="34" charset="0"/>
          <a:ea typeface="楷体_GB2312" panose="02010609030101010101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700">
          <a:solidFill>
            <a:srgbClr val="1C1C1C"/>
          </a:solidFill>
          <a:latin typeface="Arial" panose="020B0604020202020204" pitchFamily="34" charset="0"/>
          <a:ea typeface="楷体_GB2312" panose="02010609030101010101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700">
          <a:solidFill>
            <a:srgbClr val="1C1C1C"/>
          </a:solidFill>
          <a:latin typeface="Arial" panose="020B0604020202020204" pitchFamily="34" charset="0"/>
          <a:ea typeface="楷体_GB2312" panose="02010609030101010101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700">
          <a:solidFill>
            <a:srgbClr val="1C1C1C"/>
          </a:solidFill>
          <a:latin typeface="Arial" panose="020B0604020202020204" pitchFamily="34" charset="0"/>
          <a:ea typeface="楷体_GB2312" panose="02010609030101010101" pitchFamily="49" charset="-122"/>
        </a:defRPr>
      </a:lvl5pPr>
      <a:lvl6pPr marL="342900" algn="l" rtl="0" eaLnBrk="0" fontAlgn="base" hangingPunct="0">
        <a:spcBef>
          <a:spcPct val="0"/>
        </a:spcBef>
        <a:spcAft>
          <a:spcPct val="0"/>
        </a:spcAft>
        <a:defRPr sz="2700">
          <a:solidFill>
            <a:srgbClr val="1C1C1C"/>
          </a:solidFill>
          <a:latin typeface="Arial" panose="020B0604020202020204" pitchFamily="34" charset="0"/>
          <a:ea typeface="楷体_GB2312" panose="02010609030101010101" pitchFamily="49" charset="-122"/>
        </a:defRPr>
      </a:lvl6pPr>
      <a:lvl7pPr marL="685800" algn="l" rtl="0" eaLnBrk="0" fontAlgn="base" hangingPunct="0">
        <a:spcBef>
          <a:spcPct val="0"/>
        </a:spcBef>
        <a:spcAft>
          <a:spcPct val="0"/>
        </a:spcAft>
        <a:defRPr sz="2700">
          <a:solidFill>
            <a:srgbClr val="1C1C1C"/>
          </a:solidFill>
          <a:latin typeface="Arial" panose="020B0604020202020204" pitchFamily="34" charset="0"/>
          <a:ea typeface="楷体_GB2312" panose="02010609030101010101" pitchFamily="49" charset="-122"/>
        </a:defRPr>
      </a:lvl7pPr>
      <a:lvl8pPr marL="1028700" algn="l" rtl="0" eaLnBrk="0" fontAlgn="base" hangingPunct="0">
        <a:spcBef>
          <a:spcPct val="0"/>
        </a:spcBef>
        <a:spcAft>
          <a:spcPct val="0"/>
        </a:spcAft>
        <a:defRPr sz="2700">
          <a:solidFill>
            <a:srgbClr val="1C1C1C"/>
          </a:solidFill>
          <a:latin typeface="Arial" panose="020B0604020202020204" pitchFamily="34" charset="0"/>
          <a:ea typeface="楷体_GB2312" panose="02010609030101010101" pitchFamily="49" charset="-122"/>
        </a:defRPr>
      </a:lvl8pPr>
      <a:lvl9pPr marL="1371600" algn="l" rtl="0" eaLnBrk="0" fontAlgn="base" hangingPunct="0">
        <a:spcBef>
          <a:spcPct val="0"/>
        </a:spcBef>
        <a:spcAft>
          <a:spcPct val="0"/>
        </a:spcAft>
        <a:defRPr sz="2700">
          <a:solidFill>
            <a:srgbClr val="1C1C1C"/>
          </a:solidFill>
          <a:latin typeface="Arial" panose="020B0604020202020204" pitchFamily="34" charset="0"/>
          <a:ea typeface="楷体_GB2312" panose="02010609030101010101" pitchFamily="49" charset="-122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100">
          <a:solidFill>
            <a:srgbClr val="1C1C1C"/>
          </a:solidFill>
          <a:latin typeface="+mn-lt"/>
          <a:ea typeface="+mn-ea"/>
          <a:cs typeface="+mn-cs"/>
        </a:defRPr>
      </a:lvl1pPr>
      <a:lvl2pPr marL="557530" indent="-214630" algn="l" rtl="0" eaLnBrk="0" fontAlgn="base" hangingPunct="0">
        <a:spcBef>
          <a:spcPct val="20000"/>
        </a:spcBef>
        <a:spcAft>
          <a:spcPct val="0"/>
        </a:spcAft>
        <a:buChar char="–"/>
        <a:defRPr sz="1800">
          <a:solidFill>
            <a:srgbClr val="1C1C1C"/>
          </a:solidFill>
          <a:latin typeface="+mn-lt"/>
          <a:ea typeface="+mn-ea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500">
          <a:solidFill>
            <a:srgbClr val="1C1C1C"/>
          </a:solidFill>
          <a:latin typeface="+mn-lt"/>
          <a:ea typeface="+mn-ea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rgbClr val="1C1C1C"/>
          </a:solidFill>
          <a:latin typeface="+mn-lt"/>
          <a:ea typeface="+mn-ea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rgbClr val="1C1C1C"/>
          </a:solidFill>
          <a:latin typeface="+mn-lt"/>
          <a:ea typeface="+mn-ea"/>
        </a:defRPr>
      </a:lvl5pPr>
      <a:lvl6pPr marL="1885950" indent="-17145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rgbClr val="1C1C1C"/>
          </a:solidFill>
          <a:latin typeface="+mn-lt"/>
          <a:ea typeface="+mn-ea"/>
        </a:defRPr>
      </a:lvl6pPr>
      <a:lvl7pPr marL="2228850" indent="-17145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rgbClr val="1C1C1C"/>
          </a:solidFill>
          <a:latin typeface="+mn-lt"/>
          <a:ea typeface="+mn-ea"/>
        </a:defRPr>
      </a:lvl7pPr>
      <a:lvl8pPr marL="2571750" indent="-17145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rgbClr val="1C1C1C"/>
          </a:solidFill>
          <a:latin typeface="+mn-lt"/>
          <a:ea typeface="+mn-ea"/>
        </a:defRPr>
      </a:lvl8pPr>
      <a:lvl9pPr marL="2914650" indent="-17145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rgbClr val="1C1C1C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098" name="Rectangle 2"/>
          <p:cNvSpPr>
            <a:spLocks noGrp="1"/>
          </p:cNvSpPr>
          <p:nvPr>
            <p:ph type="title"/>
          </p:nvPr>
        </p:nvSpPr>
        <p:spPr>
          <a:xfrm>
            <a:off x="457200" y="417513"/>
            <a:ext cx="6130925" cy="8509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099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Arial" panose="020B0604020202020204" pitchFamily="34" charset="0"/>
          <a:ea typeface="楷体_GB2312" panose="02010609030101010101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Arial" panose="020B0604020202020204" pitchFamily="34" charset="0"/>
          <a:ea typeface="楷体_GB2312" panose="02010609030101010101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Arial" panose="020B0604020202020204" pitchFamily="34" charset="0"/>
          <a:ea typeface="楷体_GB2312" panose="02010609030101010101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Arial" panose="020B0604020202020204" pitchFamily="34" charset="0"/>
          <a:ea typeface="楷体_GB2312" panose="02010609030101010101" pitchFamily="49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Arial" panose="020B0604020202020204" pitchFamily="34" charset="0"/>
          <a:ea typeface="楷体_GB2312" panose="02010609030101010101" pitchFamily="49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Arial" panose="020B0604020202020204" pitchFamily="34" charset="0"/>
          <a:ea typeface="楷体_GB2312" panose="02010609030101010101" pitchFamily="49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Arial" panose="020B0604020202020204" pitchFamily="34" charset="0"/>
          <a:ea typeface="楷体_GB2312" panose="02010609030101010101" pitchFamily="49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Arial" panose="020B0604020202020204" pitchFamily="34" charset="0"/>
          <a:ea typeface="楷体_GB2312" panose="02010609030101010101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1C1C1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1C1C1C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1C1C1C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1C1C1C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1C1C1C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1C1C1C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1C1C1C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1C1C1C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1C1C1C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audio" Target="../media/audio1.wav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audio" Target="../media/audio1.wav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0.xml"/><Relationship Id="rId1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29.xml"/><Relationship Id="rId5" Type="http://schemas.openxmlformats.org/officeDocument/2006/relationships/audio" Target="../media/audio1.wav"/><Relationship Id="rId4" Type="http://schemas.openxmlformats.org/officeDocument/2006/relationships/image" Target="../media/image9.png"/><Relationship Id="rId3" Type="http://schemas.openxmlformats.org/officeDocument/2006/relationships/tags" Target="../tags/tag1.xml"/><Relationship Id="rId2" Type="http://schemas.openxmlformats.org/officeDocument/2006/relationships/image" Target="../media/image11.png"/><Relationship Id="rId1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7" Type="http://schemas.openxmlformats.org/officeDocument/2006/relationships/audio" Target="../media/audio1.wav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Rectangle 7"/>
          <p:cNvSpPr txBox="1">
            <a:spLocks noChangeArrowheads="1"/>
          </p:cNvSpPr>
          <p:nvPr/>
        </p:nvSpPr>
        <p:spPr bwMode="auto">
          <a:xfrm>
            <a:off x="223838" y="1311275"/>
            <a:ext cx="777240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C1C1C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方正楷体简体" panose="03000509000000000000" pitchFamily="65" charset="-122"/>
                <a:cs typeface="+mj-cs"/>
              </a:rPr>
              <a:t>6</a:t>
            </a:r>
            <a:r>
              <a:rPr kumimoji="0" lang="en-US" altLang="en-US" sz="4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～</a:t>
            </a:r>
            <a:r>
              <a:rPr kumimoji="0" lang="en-US" altLang="zh-CN" sz="4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方正楷体简体" panose="03000509000000000000" pitchFamily="65" charset="-122"/>
                <a:cs typeface="+mj-cs"/>
              </a:rPr>
              <a:t>10</a:t>
            </a:r>
            <a:r>
              <a:rPr kumimoji="0" lang="zh-CN" altLang="en-US" sz="4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_GB2312" panose="02010609030101010101" pitchFamily="49" charset="-122"/>
                <a:ea typeface="+mj-ea"/>
                <a:cs typeface="+mj-cs"/>
              </a:rPr>
              <a:t>的认识和加减法</a:t>
            </a:r>
            <a:endParaRPr kumimoji="0" lang="zh-CN" altLang="en-US" sz="4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_GB2312" panose="02010609030101010101" pitchFamily="49" charset="-122"/>
              <a:ea typeface="+mj-ea"/>
              <a:cs typeface="+mj-cs"/>
            </a:endParaRPr>
          </a:p>
        </p:txBody>
      </p:sp>
      <p:sp>
        <p:nvSpPr>
          <p:cNvPr id="6147" name="Rectangle 8"/>
          <p:cNvSpPr txBox="1"/>
          <p:nvPr/>
        </p:nvSpPr>
        <p:spPr>
          <a:xfrm>
            <a:off x="909638" y="2563813"/>
            <a:ext cx="6400800" cy="93662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1C1C1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1C1C1C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C1C1C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1C1C1C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+mn-lt"/>
                <a:ea typeface="+mn-ea"/>
              </a:defRPr>
            </a:lvl5pPr>
          </a:lstStyle>
          <a:p>
            <a:pPr lvl="0" algn="ctr" eaLnBrk="1" hangingPunct="1">
              <a:buNone/>
            </a:pPr>
            <a:r>
              <a:rPr lang="zh-CN" altLang="en-US" sz="4000" dirty="0">
                <a:solidFill>
                  <a:schemeClr val="tx1"/>
                </a:solidFill>
                <a:latin typeface="楷体_GB2312" panose="02010609030101010101" pitchFamily="49" charset="-122"/>
              </a:rPr>
              <a:t>解决问题</a:t>
            </a:r>
            <a:endParaRPr lang="zh-CN" altLang="en-US" sz="4000" dirty="0">
              <a:solidFill>
                <a:schemeClr val="tx1"/>
              </a:solidFill>
              <a:latin typeface="楷体_GB2312" panose="02010609030101010101" pitchFamily="49" charset="-122"/>
            </a:endParaRPr>
          </a:p>
        </p:txBody>
      </p:sp>
      <p:pic>
        <p:nvPicPr>
          <p:cNvPr id="6148" name="Picture 5" descr="\\192.168.1.3\临时中转站1_以本人姓名建目录\开发中心-多媒体部\02美术部\晨会文件\04宁煌\人教数学教参\05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0038" y="1385888"/>
            <a:ext cx="785812" cy="7858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8" name="Group 25"/>
          <p:cNvGrpSpPr/>
          <p:nvPr/>
        </p:nvGrpSpPr>
        <p:grpSpPr>
          <a:xfrm>
            <a:off x="5580698" y="3797935"/>
            <a:ext cx="3708400" cy="757238"/>
            <a:chOff x="0" y="0"/>
            <a:chExt cx="2336" cy="477"/>
          </a:xfrm>
        </p:grpSpPr>
        <p:sp>
          <p:nvSpPr>
            <p:cNvPr id="9240" name="Rectangle 68"/>
            <p:cNvSpPr>
              <a:spLocks noChangeAspect="1"/>
            </p:cNvSpPr>
            <p:nvPr/>
          </p:nvSpPr>
          <p:spPr>
            <a:xfrm>
              <a:off x="0" y="90"/>
              <a:ext cx="272" cy="271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>
                  <a:solidFill>
                    <a:srgbClr val="1C1C1C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rgbClr val="1C1C1C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rgbClr val="1C1C1C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rgbClr val="1C1C1C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zh-CN" altLang="en-US" sz="2400" dirty="0">
                <a:solidFill>
                  <a:schemeClr val="tx1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9241" name="Oval 69"/>
            <p:cNvSpPr>
              <a:spLocks noChangeAspect="1"/>
            </p:cNvSpPr>
            <p:nvPr/>
          </p:nvSpPr>
          <p:spPr>
            <a:xfrm>
              <a:off x="358" y="82"/>
              <a:ext cx="272" cy="271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>
                  <a:solidFill>
                    <a:srgbClr val="1C1C1C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rgbClr val="1C1C1C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rgbClr val="1C1C1C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rgbClr val="1C1C1C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zh-CN" altLang="en-US" sz="2400" dirty="0">
                <a:solidFill>
                  <a:schemeClr val="tx1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9242" name="Rectangle 70"/>
            <p:cNvSpPr>
              <a:spLocks noChangeAspect="1"/>
            </p:cNvSpPr>
            <p:nvPr/>
          </p:nvSpPr>
          <p:spPr>
            <a:xfrm>
              <a:off x="716" y="90"/>
              <a:ext cx="272" cy="270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>
                  <a:solidFill>
                    <a:srgbClr val="1C1C1C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rgbClr val="1C1C1C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rgbClr val="1C1C1C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rgbClr val="1C1C1C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zh-CN" altLang="en-US" sz="2400" dirty="0">
                <a:solidFill>
                  <a:schemeClr val="tx1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9243" name="Rectangle 73"/>
            <p:cNvSpPr>
              <a:spLocks noChangeAspect="1"/>
            </p:cNvSpPr>
            <p:nvPr/>
          </p:nvSpPr>
          <p:spPr>
            <a:xfrm>
              <a:off x="1282" y="82"/>
              <a:ext cx="272" cy="271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>
                  <a:solidFill>
                    <a:srgbClr val="1C1C1C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rgbClr val="1C1C1C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rgbClr val="1C1C1C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rgbClr val="1C1C1C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zh-CN" altLang="en-US" sz="2400" dirty="0">
                <a:solidFill>
                  <a:schemeClr val="tx1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9244" name="TextBox 41"/>
            <p:cNvSpPr txBox="1"/>
            <p:nvPr/>
          </p:nvSpPr>
          <p:spPr>
            <a:xfrm>
              <a:off x="1497" y="27"/>
              <a:ext cx="839" cy="34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>
                  <a:solidFill>
                    <a:srgbClr val="1C1C1C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rgbClr val="1C1C1C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rgbClr val="1C1C1C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rgbClr val="1C1C1C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r>
                <a:rPr lang="zh-CN" altLang="en-US" sz="3000" b="1" dirty="0">
                  <a:solidFill>
                    <a:schemeClr val="tx1"/>
                  </a:solidFill>
                  <a:latin typeface="楷体_GB2312" panose="02010609030101010101" pitchFamily="49" charset="-122"/>
                </a:rPr>
                <a:t>（个）</a:t>
              </a:r>
              <a:endParaRPr lang="zh-CN" altLang="en-US" sz="3000" b="1" dirty="0">
                <a:solidFill>
                  <a:schemeClr val="tx1"/>
                </a:solidFill>
                <a:latin typeface="楷体_GB2312" panose="02010609030101010101" pitchFamily="49" charset="-122"/>
              </a:endParaRPr>
            </a:p>
          </p:txBody>
        </p:sp>
        <p:sp>
          <p:nvSpPr>
            <p:cNvPr id="9245" name="Rectangle 70"/>
            <p:cNvSpPr>
              <a:spLocks noChangeAspect="1"/>
            </p:cNvSpPr>
            <p:nvPr/>
          </p:nvSpPr>
          <p:spPr>
            <a:xfrm>
              <a:off x="929" y="0"/>
              <a:ext cx="422" cy="477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>
                  <a:solidFill>
                    <a:srgbClr val="1C1C1C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rgbClr val="1C1C1C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rgbClr val="1C1C1C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rgbClr val="1C1C1C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None/>
              </a:pPr>
              <a:r>
                <a:rPr lang="zh-CN" altLang="en-US" sz="3600" dirty="0">
                  <a:solidFill>
                    <a:schemeClr val="tx1"/>
                  </a:solidFill>
                </a:rPr>
                <a:t>＝</a:t>
              </a:r>
              <a:endParaRPr lang="zh-CN" altLang="en-US" sz="3600" dirty="0">
                <a:solidFill>
                  <a:schemeClr val="tx1"/>
                </a:solidFill>
              </a:endParaRPr>
            </a:p>
          </p:txBody>
        </p:sp>
      </p:grpSp>
      <p:sp>
        <p:nvSpPr>
          <p:cNvPr id="8224" name="Rectangle 4"/>
          <p:cNvSpPr txBox="1"/>
          <p:nvPr/>
        </p:nvSpPr>
        <p:spPr>
          <a:xfrm>
            <a:off x="5556885" y="3712210"/>
            <a:ext cx="503238" cy="8509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1C1C1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1C1C1C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C1C1C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1C1C1C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zh-CN" sz="2600" b="1">
                <a:solidFill>
                  <a:srgbClr val="FF0000"/>
                </a:solidFill>
                <a:ea typeface="黑体" panose="02010609060101010101" pitchFamily="49" charset="-122"/>
              </a:rPr>
              <a:t>6</a:t>
            </a:r>
            <a:endParaRPr lang="en-US" altLang="zh-CN" sz="2600" b="1">
              <a:solidFill>
                <a:srgbClr val="FF0000"/>
              </a:solidFill>
              <a:ea typeface="黑体" panose="02010609060101010101" pitchFamily="49" charset="-122"/>
            </a:endParaRPr>
          </a:p>
        </p:txBody>
      </p:sp>
      <p:sp>
        <p:nvSpPr>
          <p:cNvPr id="8225" name="Rectangle 4"/>
          <p:cNvSpPr txBox="1"/>
          <p:nvPr/>
        </p:nvSpPr>
        <p:spPr>
          <a:xfrm>
            <a:off x="6645593" y="3726815"/>
            <a:ext cx="503237" cy="8509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1C1C1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1C1C1C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C1C1C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1C1C1C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zh-CN" sz="2600" b="1">
                <a:solidFill>
                  <a:srgbClr val="FF0000"/>
                </a:solidFill>
                <a:ea typeface="黑体" panose="02010609060101010101" pitchFamily="49" charset="-122"/>
              </a:rPr>
              <a:t>2</a:t>
            </a:r>
            <a:endParaRPr lang="en-US" altLang="zh-CN" sz="2600" b="1">
              <a:solidFill>
                <a:srgbClr val="FF0000"/>
              </a:solidFill>
              <a:ea typeface="黑体" panose="02010609060101010101" pitchFamily="49" charset="-122"/>
            </a:endParaRPr>
          </a:p>
        </p:txBody>
      </p:sp>
      <p:sp>
        <p:nvSpPr>
          <p:cNvPr id="8226" name="Rectangle 4"/>
          <p:cNvSpPr txBox="1"/>
          <p:nvPr/>
        </p:nvSpPr>
        <p:spPr>
          <a:xfrm>
            <a:off x="7588885" y="3712210"/>
            <a:ext cx="503238" cy="8509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1C1C1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1C1C1C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C1C1C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1C1C1C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zh-CN" sz="2600" b="1">
                <a:solidFill>
                  <a:srgbClr val="FF0000"/>
                </a:solidFill>
                <a:ea typeface="黑体" panose="02010609060101010101" pitchFamily="49" charset="-122"/>
              </a:rPr>
              <a:t>8</a:t>
            </a:r>
            <a:endParaRPr lang="en-US" altLang="zh-CN" sz="2600" b="1">
              <a:solidFill>
                <a:srgbClr val="FF0000"/>
              </a:solidFill>
              <a:ea typeface="黑体" panose="02010609060101010101" pitchFamily="49" charset="-122"/>
            </a:endParaRPr>
          </a:p>
        </p:txBody>
      </p:sp>
      <p:sp>
        <p:nvSpPr>
          <p:cNvPr id="8227" name="Rectangle 4"/>
          <p:cNvSpPr txBox="1"/>
          <p:nvPr/>
        </p:nvSpPr>
        <p:spPr>
          <a:xfrm>
            <a:off x="6114098" y="3769360"/>
            <a:ext cx="503237" cy="7366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1C1C1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1C1C1C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C1C1C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1C1C1C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zh-CN" altLang="en-US" sz="2600" b="1" dirty="0">
                <a:solidFill>
                  <a:srgbClr val="FF0000"/>
                </a:solidFill>
              </a:rPr>
              <a:t>＋</a:t>
            </a:r>
            <a:endParaRPr lang="zh-CN" altLang="en-US" sz="2600" b="1" dirty="0">
              <a:solidFill>
                <a:srgbClr val="FF0000"/>
              </a:solidFill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5768975" y="4552315"/>
            <a:ext cx="3563620" cy="850900"/>
            <a:chOff x="9022" y="7209"/>
            <a:chExt cx="5612" cy="1340"/>
          </a:xfrm>
        </p:grpSpPr>
        <p:sp>
          <p:nvSpPr>
            <p:cNvPr id="10" name="Rectangle 102"/>
            <p:cNvSpPr/>
            <p:nvPr/>
          </p:nvSpPr>
          <p:spPr>
            <a:xfrm>
              <a:off x="11026" y="7607"/>
              <a:ext cx="622" cy="623"/>
            </a:xfrm>
            <a:prstGeom prst="rect">
              <a:avLst/>
            </a:prstGeom>
            <a:solidFill>
              <a:schemeClr val="bg1"/>
            </a:solidFill>
            <a:ln w="1905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>
                  <a:solidFill>
                    <a:srgbClr val="1C1C1C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rgbClr val="1C1C1C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rgbClr val="1C1C1C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rgbClr val="1C1C1C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zh-CN" altLang="en-US" sz="3200" b="1" dirty="0">
                <a:solidFill>
                  <a:schemeClr val="tx1"/>
                </a:solidFill>
                <a:latin typeface="楷体_GB2312" panose="02010609030101010101" pitchFamily="49" charset="-122"/>
              </a:endParaRPr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9022" y="7209"/>
              <a:ext cx="5612" cy="1340"/>
              <a:chOff x="9022" y="6531"/>
              <a:chExt cx="5612" cy="1340"/>
            </a:xfrm>
          </p:grpSpPr>
          <p:sp>
            <p:nvSpPr>
              <p:cNvPr id="9237" name="TextBox 46"/>
              <p:cNvSpPr txBox="1"/>
              <p:nvPr/>
            </p:nvSpPr>
            <p:spPr>
              <a:xfrm>
                <a:off x="9022" y="6796"/>
                <a:ext cx="5612" cy="87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800">
                    <a:solidFill>
                      <a:srgbClr val="1C1C1C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rgbClr val="1C1C1C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rgbClr val="1C1C1C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rgbClr val="1C1C1C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+mn-lt"/>
                    <a:ea typeface="+mn-ea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r>
                  <a:rPr lang="zh-CN" altLang="en-US" sz="3000" b="1" dirty="0">
                    <a:solidFill>
                      <a:schemeClr val="tx1"/>
                    </a:solidFill>
                    <a:latin typeface="楷体_GB2312" panose="02010609030101010101" pitchFamily="49" charset="-122"/>
                  </a:rPr>
                  <a:t>一共有   个。      </a:t>
                </a:r>
                <a:endParaRPr lang="zh-CN" altLang="en-US" sz="3000" b="1" dirty="0">
                  <a:solidFill>
                    <a:schemeClr val="tx1"/>
                  </a:solidFill>
                  <a:latin typeface="楷体_GB2312" panose="02010609030101010101" pitchFamily="49" charset="-122"/>
                </a:endParaRPr>
              </a:p>
            </p:txBody>
          </p:sp>
          <p:sp>
            <p:nvSpPr>
              <p:cNvPr id="8232" name="Rectangle 4"/>
              <p:cNvSpPr txBox="1"/>
              <p:nvPr/>
            </p:nvSpPr>
            <p:spPr>
              <a:xfrm>
                <a:off x="10800" y="6531"/>
                <a:ext cx="975" cy="134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ctr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800">
                    <a:solidFill>
                      <a:srgbClr val="1C1C1C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rgbClr val="1C1C1C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rgbClr val="1C1C1C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rgbClr val="1C1C1C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+mn-lt"/>
                    <a:ea typeface="+mn-ea"/>
                  </a:defRPr>
                </a:lvl5pPr>
              </a:lstStyle>
              <a:p>
                <a:pPr marL="0" lvl="0" indent="0" algn="ctr" eaLnBrk="1" hangingPunct="1">
                  <a:spcBef>
                    <a:spcPct val="0"/>
                  </a:spcBef>
                  <a:buNone/>
                </a:pPr>
                <a:r>
                  <a:rPr lang="en-US" altLang="zh-CN" sz="2600" b="1">
                    <a:solidFill>
                      <a:srgbClr val="FF0000"/>
                    </a:solidFill>
                    <a:ea typeface="黑体" panose="02010609060101010101" pitchFamily="49" charset="-122"/>
                  </a:rPr>
                  <a:t>8</a:t>
                </a:r>
                <a:endParaRPr lang="en-US" altLang="zh-CN" sz="2600" b="1">
                  <a:solidFill>
                    <a:srgbClr val="FF0000"/>
                  </a:solidFill>
                  <a:ea typeface="黑体" panose="02010609060101010101" pitchFamily="49" charset="-122"/>
                </a:endParaRPr>
              </a:p>
            </p:txBody>
          </p:sp>
        </p:grpSp>
      </p:grpSp>
      <p:grpSp>
        <p:nvGrpSpPr>
          <p:cNvPr id="20481" name="组合 5"/>
          <p:cNvGrpSpPr/>
          <p:nvPr/>
        </p:nvGrpSpPr>
        <p:grpSpPr>
          <a:xfrm>
            <a:off x="76835" y="1503680"/>
            <a:ext cx="5288915" cy="3479165"/>
            <a:chOff x="476" y="1079"/>
            <a:chExt cx="9468" cy="4610"/>
          </a:xfrm>
        </p:grpSpPr>
        <p:pic>
          <p:nvPicPr>
            <p:cNvPr id="20482" name="Picture 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76" y="1079"/>
              <a:ext cx="9468" cy="461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0483" name="Picture 4" descr="E:\罗梦\人一数上\图片\23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29" y="3434"/>
              <a:ext cx="432" cy="436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11" name="Group 11"/>
          <p:cNvGrpSpPr/>
          <p:nvPr/>
        </p:nvGrpSpPr>
        <p:grpSpPr>
          <a:xfrm rot="0">
            <a:off x="5724525" y="1503680"/>
            <a:ext cx="3816350" cy="641350"/>
            <a:chOff x="0" y="0"/>
            <a:chExt cx="2404" cy="404"/>
          </a:xfrm>
        </p:grpSpPr>
        <p:sp>
          <p:nvSpPr>
            <p:cNvPr id="12" name="TextBox 28"/>
            <p:cNvSpPr txBox="1"/>
            <p:nvPr/>
          </p:nvSpPr>
          <p:spPr>
            <a:xfrm>
              <a:off x="0" y="0"/>
              <a:ext cx="2404" cy="40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>
                  <a:solidFill>
                    <a:srgbClr val="1C1C1C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rgbClr val="1C1C1C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rgbClr val="1C1C1C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rgbClr val="1C1C1C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lang="zh-CN" altLang="en-US" sz="3000" b="1" dirty="0">
                  <a:solidFill>
                    <a:schemeClr val="tx1"/>
                  </a:solidFill>
                  <a:latin typeface="楷体_GB2312" panose="02010609030101010101" pitchFamily="49" charset="-122"/>
                </a:rPr>
                <a:t>树根下有</a:t>
              </a:r>
              <a:r>
                <a:rPr lang="en-US" altLang="zh-CN" sz="3000" b="1">
                  <a:solidFill>
                    <a:schemeClr val="tx1"/>
                  </a:solidFill>
                  <a:latin typeface="楷体_GB2312" panose="02010609030101010101" pitchFamily="49" charset="-122"/>
                </a:rPr>
                <a:t>   </a:t>
              </a:r>
              <a:r>
                <a:rPr lang="zh-CN" altLang="en-US" sz="3000" b="1" dirty="0">
                  <a:solidFill>
                    <a:schemeClr val="tx1"/>
                  </a:solidFill>
                  <a:latin typeface="楷体_GB2312" panose="02010609030101010101" pitchFamily="49" charset="-122"/>
                </a:rPr>
                <a:t>个  ，</a:t>
              </a:r>
              <a:endParaRPr lang="en-US" altLang="zh-CN" sz="3000" b="1">
                <a:solidFill>
                  <a:schemeClr val="tx1"/>
                </a:solidFill>
                <a:latin typeface="楷体_GB2312" panose="02010609030101010101" pitchFamily="49" charset="-122"/>
              </a:endParaRPr>
            </a:p>
          </p:txBody>
        </p:sp>
        <p:sp>
          <p:nvSpPr>
            <p:cNvPr id="13" name="Rectangle 102"/>
            <p:cNvSpPr/>
            <p:nvPr/>
          </p:nvSpPr>
          <p:spPr>
            <a:xfrm>
              <a:off x="1094" y="72"/>
              <a:ext cx="249" cy="249"/>
            </a:xfrm>
            <a:prstGeom prst="rect">
              <a:avLst/>
            </a:prstGeom>
            <a:solidFill>
              <a:schemeClr val="bg1"/>
            </a:solidFill>
            <a:ln w="1905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>
                  <a:solidFill>
                    <a:srgbClr val="1C1C1C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rgbClr val="1C1C1C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rgbClr val="1C1C1C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rgbClr val="1C1C1C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zh-CN" altLang="en-US" sz="3200" b="1" dirty="0">
                <a:solidFill>
                  <a:schemeClr val="tx1"/>
                </a:solidFill>
                <a:latin typeface="楷体_GB2312" panose="02010609030101010101" pitchFamily="49" charset="-122"/>
              </a:endParaRPr>
            </a:p>
          </p:txBody>
        </p:sp>
        <p:pic>
          <p:nvPicPr>
            <p:cNvPr id="14" name="Picture 47" descr="22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3" y="128"/>
              <a:ext cx="222" cy="177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5" name="Rectangle 4"/>
          <p:cNvSpPr txBox="1"/>
          <p:nvPr/>
        </p:nvSpPr>
        <p:spPr>
          <a:xfrm>
            <a:off x="7380923" y="1390015"/>
            <a:ext cx="503237" cy="8509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1C1C1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1C1C1C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C1C1C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1C1C1C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zh-CN" sz="2600" b="1">
                <a:solidFill>
                  <a:srgbClr val="FF0000"/>
                </a:solidFill>
                <a:ea typeface="黑体" panose="02010609060101010101" pitchFamily="49" charset="-122"/>
              </a:rPr>
              <a:t>6</a:t>
            </a:r>
            <a:endParaRPr lang="en-US" altLang="zh-CN" sz="2600" b="1">
              <a:solidFill>
                <a:srgbClr val="FF0000"/>
              </a:solidFill>
              <a:ea typeface="黑体" panose="02010609060101010101" pitchFamily="49" charset="-122"/>
            </a:endParaRPr>
          </a:p>
        </p:txBody>
      </p:sp>
      <p:grpSp>
        <p:nvGrpSpPr>
          <p:cNvPr id="16" name="Group 17"/>
          <p:cNvGrpSpPr/>
          <p:nvPr/>
        </p:nvGrpSpPr>
        <p:grpSpPr>
          <a:xfrm>
            <a:off x="5728970" y="2259330"/>
            <a:ext cx="3436938" cy="549275"/>
            <a:chOff x="0" y="0"/>
            <a:chExt cx="2165" cy="346"/>
          </a:xfrm>
        </p:grpSpPr>
        <p:sp>
          <p:nvSpPr>
            <p:cNvPr id="17" name="TextBox 43"/>
            <p:cNvSpPr txBox="1"/>
            <p:nvPr/>
          </p:nvSpPr>
          <p:spPr>
            <a:xfrm>
              <a:off x="0" y="0"/>
              <a:ext cx="2165" cy="34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>
                  <a:solidFill>
                    <a:srgbClr val="1C1C1C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rgbClr val="1C1C1C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rgbClr val="1C1C1C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rgbClr val="1C1C1C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r>
                <a:rPr lang="zh-CN" altLang="en-US" sz="3000" b="1" dirty="0">
                  <a:solidFill>
                    <a:schemeClr val="tx1"/>
                  </a:solidFill>
                  <a:latin typeface="方正楷体简体" panose="03000509000000000000" pitchFamily="65" charset="-122"/>
                </a:rPr>
                <a:t>草地上有</a:t>
              </a:r>
              <a:r>
                <a:rPr lang="zh-CN" altLang="en-US" sz="3000" b="1" dirty="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  </a:t>
              </a:r>
              <a:r>
                <a:rPr lang="zh-CN" altLang="en-US" sz="3000" b="1" dirty="0">
                  <a:solidFill>
                    <a:schemeClr val="tx1"/>
                  </a:solidFill>
                  <a:latin typeface="方正楷体简体" panose="03000509000000000000" pitchFamily="65" charset="-122"/>
                </a:rPr>
                <a:t>个   ，</a:t>
              </a:r>
              <a:endParaRPr lang="zh-CN" altLang="en-US" sz="3000" b="1" dirty="0">
                <a:solidFill>
                  <a:schemeClr val="tx1"/>
                </a:solidFill>
                <a:latin typeface="方正楷体简体" panose="03000509000000000000" pitchFamily="65" charset="-122"/>
              </a:endParaRPr>
            </a:p>
          </p:txBody>
        </p:sp>
        <p:sp>
          <p:nvSpPr>
            <p:cNvPr id="18" name="Rectangle 102"/>
            <p:cNvSpPr/>
            <p:nvPr/>
          </p:nvSpPr>
          <p:spPr>
            <a:xfrm>
              <a:off x="1092" y="46"/>
              <a:ext cx="249" cy="249"/>
            </a:xfrm>
            <a:prstGeom prst="rect">
              <a:avLst/>
            </a:prstGeom>
            <a:solidFill>
              <a:schemeClr val="bg1"/>
            </a:solidFill>
            <a:ln w="1905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>
                  <a:solidFill>
                    <a:srgbClr val="1C1C1C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rgbClr val="1C1C1C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rgbClr val="1C1C1C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rgbClr val="1C1C1C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zh-CN" altLang="en-US" sz="32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pic>
          <p:nvPicPr>
            <p:cNvPr id="19" name="Picture 59" descr="22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48" y="92"/>
              <a:ext cx="222" cy="177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20" name="Group 22"/>
          <p:cNvGrpSpPr/>
          <p:nvPr/>
        </p:nvGrpSpPr>
        <p:grpSpPr>
          <a:xfrm>
            <a:off x="5713095" y="2937193"/>
            <a:ext cx="3575050" cy="549275"/>
            <a:chOff x="0" y="0"/>
            <a:chExt cx="2252" cy="346"/>
          </a:xfrm>
        </p:grpSpPr>
        <p:sp>
          <p:nvSpPr>
            <p:cNvPr id="21" name="TextBox 46"/>
            <p:cNvSpPr txBox="1"/>
            <p:nvPr/>
          </p:nvSpPr>
          <p:spPr>
            <a:xfrm>
              <a:off x="0" y="0"/>
              <a:ext cx="2252" cy="34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>
                  <a:solidFill>
                    <a:srgbClr val="1C1C1C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rgbClr val="1C1C1C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rgbClr val="1C1C1C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rgbClr val="1C1C1C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r>
                <a:rPr lang="zh-CN" altLang="en-US" sz="3000" b="1" dirty="0">
                  <a:solidFill>
                    <a:schemeClr val="tx1"/>
                  </a:solidFill>
                  <a:latin typeface="楷体_GB2312" panose="02010609030101010101" pitchFamily="49" charset="-122"/>
                </a:rPr>
                <a:t>一共有几个   ？</a:t>
              </a:r>
              <a:endParaRPr lang="zh-CN" altLang="en-US" sz="3000" b="1" dirty="0">
                <a:solidFill>
                  <a:schemeClr val="tx1"/>
                </a:solidFill>
                <a:latin typeface="楷体_GB2312" panose="02010609030101010101" pitchFamily="49" charset="-122"/>
              </a:endParaRPr>
            </a:p>
          </p:txBody>
        </p:sp>
        <p:pic>
          <p:nvPicPr>
            <p:cNvPr id="22" name="Picture 62" descr="22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22" y="97"/>
              <a:ext cx="222" cy="177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8213" name="Rectangle 4"/>
          <p:cNvSpPr txBox="1"/>
          <p:nvPr/>
        </p:nvSpPr>
        <p:spPr>
          <a:xfrm>
            <a:off x="7406958" y="2086610"/>
            <a:ext cx="503237" cy="8509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1C1C1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1C1C1C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C1C1C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1C1C1C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zh-CN" sz="2600" b="1">
                <a:solidFill>
                  <a:srgbClr val="FF0000"/>
                </a:solidFill>
                <a:ea typeface="黑体" panose="02010609060101010101" pitchFamily="49" charset="-122"/>
              </a:rPr>
              <a:t>2</a:t>
            </a:r>
            <a:endParaRPr lang="en-US" altLang="zh-CN" sz="2600" b="1">
              <a:solidFill>
                <a:srgbClr val="FF0000"/>
              </a:solidFill>
              <a:ea typeface="黑体" panose="02010609060101010101" pitchFamily="49" charset="-122"/>
            </a:endParaRPr>
          </a:p>
        </p:txBody>
      </p:sp>
      <p:cxnSp>
        <p:nvCxnSpPr>
          <p:cNvPr id="73" name="直接连接符 72"/>
          <p:cNvCxnSpPr/>
          <p:nvPr/>
        </p:nvCxnSpPr>
        <p:spPr>
          <a:xfrm flipV="1">
            <a:off x="2976880" y="2204720"/>
            <a:ext cx="1882775" cy="32385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3" grpId="0"/>
      <p:bldP spid="8224" grpId="0"/>
      <p:bldP spid="8225" grpId="0"/>
      <p:bldP spid="8226" grpId="0"/>
      <p:bldP spid="8227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19530" y="331470"/>
            <a:ext cx="6504940" cy="3800475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" name="文本框 1"/>
          <p:cNvSpPr txBox="1"/>
          <p:nvPr/>
        </p:nvSpPr>
        <p:spPr>
          <a:xfrm>
            <a:off x="2034540" y="4542155"/>
            <a:ext cx="537337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7200">
                <a:solidFill>
                  <a:srgbClr val="7030A0"/>
                </a:solidFill>
                <a:uFillTx/>
                <a:latin typeface="华文新魏" panose="02010800040101010101" charset="-122"/>
                <a:ea typeface="华文新魏" panose="02010800040101010101" charset="-122"/>
              </a:rPr>
              <a:t>快来闯关吧！</a:t>
            </a:r>
            <a:endParaRPr lang="zh-CN" altLang="en-US" sz="7200">
              <a:solidFill>
                <a:srgbClr val="7030A0"/>
              </a:solidFill>
              <a:uFillTx/>
              <a:latin typeface="华文新魏" panose="02010800040101010101" charset="-122"/>
              <a:ea typeface="华文新魏" panose="02010800040101010101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1506" name="Group 2"/>
          <p:cNvGrpSpPr>
            <a:grpSpLocks noChangeAspect="1"/>
          </p:cNvGrpSpPr>
          <p:nvPr/>
        </p:nvGrpSpPr>
        <p:grpSpPr>
          <a:xfrm>
            <a:off x="765175" y="1544638"/>
            <a:ext cx="7588250" cy="3108325"/>
            <a:chOff x="0" y="0"/>
            <a:chExt cx="4780" cy="1958"/>
          </a:xfrm>
        </p:grpSpPr>
        <p:pic>
          <p:nvPicPr>
            <p:cNvPr id="21507" name="Picture 17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252"/>
              <a:ext cx="1954" cy="170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1508" name="Picture 1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43" y="0"/>
              <a:ext cx="2337" cy="1958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2293" name="Rectangle 4"/>
          <p:cNvSpPr txBox="1"/>
          <p:nvPr/>
        </p:nvSpPr>
        <p:spPr>
          <a:xfrm>
            <a:off x="688975" y="3998913"/>
            <a:ext cx="552450" cy="8509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1C1C1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1C1C1C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C1C1C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1C1C1C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2600">
                <a:solidFill>
                  <a:srgbClr val="FF0000"/>
                </a:solidFill>
                <a:ea typeface="黑体" panose="02010609060101010101" pitchFamily="49" charset="-122"/>
              </a:rPr>
              <a:t>6</a:t>
            </a:r>
            <a:endParaRPr lang="en-US" altLang="zh-CN" sz="2600">
              <a:solidFill>
                <a:srgbClr val="FF0000"/>
              </a:solidFill>
              <a:ea typeface="黑体" panose="02010609060101010101" pitchFamily="49" charset="-122"/>
            </a:endParaRPr>
          </a:p>
        </p:txBody>
      </p:sp>
      <p:sp>
        <p:nvSpPr>
          <p:cNvPr id="12294" name="Rectangle 4"/>
          <p:cNvSpPr txBox="1"/>
          <p:nvPr/>
        </p:nvSpPr>
        <p:spPr>
          <a:xfrm>
            <a:off x="1223963" y="3960000"/>
            <a:ext cx="547687" cy="960437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1C1C1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1C1C1C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C1C1C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1C1C1C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zh-CN" altLang="en-US" dirty="0">
                <a:solidFill>
                  <a:srgbClr val="FF0000"/>
                </a:solidFill>
              </a:rPr>
              <a:t>＋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2295" name="Rectangle 4"/>
          <p:cNvSpPr txBox="1"/>
          <p:nvPr/>
        </p:nvSpPr>
        <p:spPr>
          <a:xfrm>
            <a:off x="1731963" y="3998913"/>
            <a:ext cx="552450" cy="8509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1C1C1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1C1C1C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C1C1C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1C1C1C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2600">
                <a:solidFill>
                  <a:srgbClr val="FF0000"/>
                </a:solidFill>
                <a:ea typeface="黑体" panose="02010609060101010101" pitchFamily="49" charset="-122"/>
              </a:rPr>
              <a:t>3</a:t>
            </a:r>
            <a:endParaRPr lang="en-US" altLang="zh-CN" sz="2600">
              <a:solidFill>
                <a:srgbClr val="FF0000"/>
              </a:solidFill>
              <a:ea typeface="黑体" panose="02010609060101010101" pitchFamily="49" charset="-122"/>
            </a:endParaRPr>
          </a:p>
        </p:txBody>
      </p:sp>
      <p:sp>
        <p:nvSpPr>
          <p:cNvPr id="12296" name="Rectangle 4"/>
          <p:cNvSpPr txBox="1"/>
          <p:nvPr/>
        </p:nvSpPr>
        <p:spPr>
          <a:xfrm>
            <a:off x="2513013" y="3998913"/>
            <a:ext cx="549275" cy="8509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1C1C1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1C1C1C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C1C1C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1C1C1C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2600">
                <a:solidFill>
                  <a:srgbClr val="FF0000"/>
                </a:solidFill>
                <a:ea typeface="黑体" panose="02010609060101010101" pitchFamily="49" charset="-122"/>
              </a:rPr>
              <a:t>9</a:t>
            </a:r>
            <a:endParaRPr lang="en-US" altLang="zh-CN" sz="2600">
              <a:solidFill>
                <a:srgbClr val="FF0000"/>
              </a:solidFill>
              <a:ea typeface="黑体" panose="02010609060101010101" pitchFamily="49" charset="-122"/>
            </a:endParaRPr>
          </a:p>
        </p:txBody>
      </p:sp>
      <p:sp>
        <p:nvSpPr>
          <p:cNvPr id="12297" name="Rectangle 4"/>
          <p:cNvSpPr txBox="1"/>
          <p:nvPr/>
        </p:nvSpPr>
        <p:spPr>
          <a:xfrm>
            <a:off x="4743450" y="3998913"/>
            <a:ext cx="552450" cy="8509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1C1C1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1C1C1C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C1C1C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1C1C1C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2600">
                <a:solidFill>
                  <a:srgbClr val="FF0000"/>
                </a:solidFill>
                <a:ea typeface="黑体" panose="02010609060101010101" pitchFamily="49" charset="-122"/>
              </a:rPr>
              <a:t>8</a:t>
            </a:r>
            <a:endParaRPr lang="en-US" altLang="zh-CN" sz="2600">
              <a:solidFill>
                <a:srgbClr val="FF0000"/>
              </a:solidFill>
              <a:ea typeface="黑体" panose="02010609060101010101" pitchFamily="49" charset="-122"/>
            </a:endParaRPr>
          </a:p>
        </p:txBody>
      </p:sp>
      <p:sp>
        <p:nvSpPr>
          <p:cNvPr id="12298" name="Rectangle 4"/>
          <p:cNvSpPr txBox="1"/>
          <p:nvPr/>
        </p:nvSpPr>
        <p:spPr>
          <a:xfrm>
            <a:off x="5259388" y="4032000"/>
            <a:ext cx="549275" cy="78581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1C1C1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1C1C1C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C1C1C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1C1C1C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2600" dirty="0">
                <a:solidFill>
                  <a:srgbClr val="FF0000"/>
                </a:solidFill>
              </a:rPr>
              <a:t>－</a:t>
            </a:r>
            <a:endParaRPr lang="zh-CN" altLang="en-US" sz="2600" dirty="0">
              <a:solidFill>
                <a:srgbClr val="FF0000"/>
              </a:solidFill>
            </a:endParaRPr>
          </a:p>
        </p:txBody>
      </p:sp>
      <p:sp>
        <p:nvSpPr>
          <p:cNvPr id="12299" name="Rectangle 4"/>
          <p:cNvSpPr txBox="1"/>
          <p:nvPr/>
        </p:nvSpPr>
        <p:spPr>
          <a:xfrm>
            <a:off x="6543675" y="3998913"/>
            <a:ext cx="552450" cy="8509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1C1C1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1C1C1C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C1C1C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1C1C1C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2600">
                <a:solidFill>
                  <a:srgbClr val="FF0000"/>
                </a:solidFill>
                <a:ea typeface="黑体" panose="02010609060101010101" pitchFamily="49" charset="-122"/>
              </a:rPr>
              <a:t>4</a:t>
            </a:r>
            <a:endParaRPr lang="en-US" altLang="zh-CN" sz="2600">
              <a:solidFill>
                <a:srgbClr val="FF0000"/>
              </a:solidFill>
              <a:ea typeface="黑体" panose="02010609060101010101" pitchFamily="49" charset="-122"/>
            </a:endParaRPr>
          </a:p>
        </p:txBody>
      </p:sp>
      <p:grpSp>
        <p:nvGrpSpPr>
          <p:cNvPr id="18" name="Group 10"/>
          <p:cNvGrpSpPr/>
          <p:nvPr/>
        </p:nvGrpSpPr>
        <p:grpSpPr>
          <a:xfrm>
            <a:off x="3790950" y="5057775"/>
            <a:ext cx="4897438" cy="1597025"/>
            <a:chOff x="2484" y="3113"/>
            <a:chExt cx="3085" cy="1006"/>
          </a:xfrm>
        </p:grpSpPr>
        <p:pic>
          <p:nvPicPr>
            <p:cNvPr id="21518" name="Picture 9" descr="女孩-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94" y="3113"/>
              <a:ext cx="875" cy="100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1519" name="AutoShape 27"/>
            <p:cNvSpPr/>
            <p:nvPr/>
          </p:nvSpPr>
          <p:spPr>
            <a:xfrm>
              <a:off x="2484" y="3198"/>
              <a:ext cx="2172" cy="589"/>
            </a:xfrm>
            <a:prstGeom prst="wedgeRoundRectCallout">
              <a:avLst>
                <a:gd name="adj1" fmla="val 55773"/>
                <a:gd name="adj2" fmla="val 26060"/>
                <a:gd name="adj3" fmla="val 16667"/>
              </a:avLst>
            </a:prstGeom>
            <a:solidFill>
              <a:srgbClr val="FFFFFF"/>
            </a:solidFill>
            <a:ln w="19050" cap="flat" cmpd="sng">
              <a:solidFill>
                <a:srgbClr val="3399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>
                  <a:solidFill>
                    <a:srgbClr val="1C1C1C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rgbClr val="1C1C1C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rgbClr val="1C1C1C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rgbClr val="1C1C1C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lang="zh-CN" altLang="en-US" sz="2000" b="1" dirty="0">
                  <a:solidFill>
                    <a:schemeClr val="tx1"/>
                  </a:solidFill>
                </a:rPr>
                <a:t>看图你知道了什么？需要</a:t>
              </a:r>
              <a:endParaRPr lang="en-US" altLang="zh-CN" sz="2000" b="1">
                <a:solidFill>
                  <a:schemeClr val="tx1"/>
                </a:solidFill>
              </a:endParaRPr>
            </a:p>
            <a:p>
              <a:pPr marL="0" lvl="0" indent="0" eaLnBrk="1" hangingPunct="1"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lang="zh-CN" altLang="en-US" sz="2000" b="1" dirty="0">
                  <a:solidFill>
                    <a:schemeClr val="tx1"/>
                  </a:solidFill>
                </a:rPr>
                <a:t>解决的问题是什么？</a:t>
              </a:r>
              <a:endParaRPr lang="en-US" altLang="zh-CN" sz="2000" b="1">
                <a:solidFill>
                  <a:schemeClr val="tx1"/>
                </a:solidFill>
              </a:endParaRPr>
            </a:p>
          </p:txBody>
        </p:sp>
      </p:grpSp>
      <p:cxnSp>
        <p:nvCxnSpPr>
          <p:cNvPr id="73" name="直接连接符 72"/>
          <p:cNvCxnSpPr/>
          <p:nvPr/>
        </p:nvCxnSpPr>
        <p:spPr>
          <a:xfrm>
            <a:off x="4834890" y="1977390"/>
            <a:ext cx="1753235" cy="1016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212090" y="486410"/>
            <a:ext cx="55968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3200" b="1"/>
              <a:t>第一关：看图列式</a:t>
            </a:r>
            <a:endParaRPr lang="zh-CN" altLang="zh-CN" sz="32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  <p:bldP spid="12294" grpId="0"/>
      <p:bldP spid="12295" grpId="0"/>
      <p:bldP spid="12296" grpId="0"/>
      <p:bldP spid="12297" grpId="0"/>
      <p:bldP spid="12298" grpId="0"/>
      <p:bldP spid="1229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05"/>
          <p:cNvPicPr>
            <a:picLocks noChangeAspect="1"/>
          </p:cNvPicPr>
          <p:nvPr/>
        </p:nvPicPr>
        <p:blipFill>
          <a:blip r:embed="rId1"/>
          <a:srcRect l="3606" t="4736" b="7217"/>
          <a:stretch>
            <a:fillRect/>
          </a:stretch>
        </p:blipFill>
        <p:spPr>
          <a:xfrm>
            <a:off x="635" y="780415"/>
            <a:ext cx="9143365" cy="556768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47320" y="151130"/>
            <a:ext cx="82683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chemeClr val="tx1"/>
                </a:solidFill>
              </a:rPr>
              <a:t>第二关：从图中你能提出数学问题并解答吗？</a:t>
            </a:r>
            <a:endParaRPr lang="zh-CN" altLang="en-US" sz="3200" b="1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06680"/>
            <a:ext cx="8740775" cy="643763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05"/>
          <p:cNvPicPr>
            <a:picLocks noChangeAspect="1"/>
          </p:cNvPicPr>
          <p:nvPr/>
        </p:nvPicPr>
        <p:blipFill>
          <a:blip r:embed="rId1"/>
          <a:srcRect l="27038" t="30713" b="15339"/>
          <a:stretch>
            <a:fillRect/>
          </a:stretch>
        </p:blipFill>
        <p:spPr>
          <a:xfrm>
            <a:off x="306705" y="334645"/>
            <a:ext cx="8531225" cy="618871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721995" y="1800860"/>
            <a:ext cx="7700010" cy="2122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6600"/>
              <a:t>       </a:t>
            </a:r>
            <a:r>
              <a:rPr lang="zh-CN" altLang="en-US" sz="6600"/>
              <a:t>这节课的学习，你有什么收获？</a:t>
            </a:r>
            <a:endParaRPr lang="zh-CN" altLang="en-US" sz="66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700" b="1" i="0" u="none" strike="noStrike" kern="0" cap="none" spc="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_GB2312" panose="02010609030101010101" pitchFamily="49" charset="-122"/>
                <a:ea typeface="+mj-ea"/>
                <a:cs typeface="+mj-cs"/>
              </a:rPr>
              <a:t>看图说图意，列式计算</a:t>
            </a:r>
            <a:endParaRPr kumimoji="0" lang="zh-CN" sz="2700" b="1" i="0" u="none" strike="noStrike" kern="0" cap="none" spc="0" normalizeH="0" baseline="0" noProof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楷体_GB2312" panose="02010609030101010101" pitchFamily="49" charset="-122"/>
              <a:ea typeface="+mj-ea"/>
              <a:cs typeface="+mj-cs"/>
            </a:endParaRPr>
          </a:p>
        </p:txBody>
      </p:sp>
      <p:grpSp>
        <p:nvGrpSpPr>
          <p:cNvPr id="14338" name="Group 7"/>
          <p:cNvGrpSpPr/>
          <p:nvPr/>
        </p:nvGrpSpPr>
        <p:grpSpPr>
          <a:xfrm>
            <a:off x="1447800" y="1634490"/>
            <a:ext cx="6268720" cy="3197225"/>
            <a:chOff x="0" y="0"/>
            <a:chExt cx="2453" cy="1204"/>
          </a:xfrm>
        </p:grpSpPr>
        <p:grpSp>
          <p:nvGrpSpPr>
            <p:cNvPr id="14339" name="Group 8"/>
            <p:cNvGrpSpPr/>
            <p:nvPr/>
          </p:nvGrpSpPr>
          <p:grpSpPr>
            <a:xfrm>
              <a:off x="28" y="635"/>
              <a:ext cx="2375" cy="569"/>
              <a:chOff x="6" y="-7"/>
              <a:chExt cx="2375" cy="569"/>
            </a:xfrm>
          </p:grpSpPr>
          <p:sp>
            <p:nvSpPr>
              <p:cNvPr id="14340" name="Text Box 75"/>
              <p:cNvSpPr txBox="1"/>
              <p:nvPr/>
            </p:nvSpPr>
            <p:spPr>
              <a:xfrm>
                <a:off x="843" y="159"/>
                <a:ext cx="700" cy="40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/>
              <a:p>
                <a:pPr algn="ctr">
                  <a:lnSpc>
                    <a:spcPct val="120000"/>
                  </a:lnSpc>
                </a:pPr>
                <a:r>
                  <a:rPr lang="zh-CN" altLang="en-US" sz="3200" b="1">
                    <a:latin typeface="楷体_GB2312" panose="02010609030101010101" pitchFamily="49" charset="-122"/>
                    <a:ea typeface="楷体_GB2312" panose="02010609030101010101" pitchFamily="49" charset="-122"/>
                  </a:rPr>
                  <a:t>？个</a:t>
                </a:r>
                <a:endParaRPr lang="zh-CN" altLang="en-US" sz="3200" b="1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  <p:sp>
            <p:nvSpPr>
              <p:cNvPr id="14341" name="AutoShape 78"/>
              <p:cNvSpPr/>
              <p:nvPr/>
            </p:nvSpPr>
            <p:spPr>
              <a:xfrm rot="-5400000">
                <a:off x="1080" y="-1081"/>
                <a:ext cx="226" cy="2375"/>
              </a:xfrm>
              <a:prstGeom prst="leftBrace">
                <a:avLst>
                  <a:gd name="adj1" fmla="val 77919"/>
                  <a:gd name="adj2" fmla="val 50000"/>
                </a:avLst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eaVert" anchor="t"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pic>
          <p:nvPicPr>
            <p:cNvPr id="14342" name="Picture 57" descr="22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345" cy="25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4343" name="Picture 59" descr="22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30" y="0"/>
              <a:ext cx="345" cy="25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4344" name="Picture 60" descr="22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7" y="324"/>
              <a:ext cx="345" cy="25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4345" name="Picture 61" descr="22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30" y="324"/>
              <a:ext cx="345" cy="25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4346" name="Picture 62" descr="22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218" y="0"/>
              <a:ext cx="345" cy="25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4347" name="Picture 63" descr="22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673" y="0"/>
              <a:ext cx="345" cy="25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4348" name="Picture 64" descr="22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225" y="324"/>
              <a:ext cx="345" cy="25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4349" name="Picture 65" descr="22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673" y="324"/>
              <a:ext cx="345" cy="25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4350" name="Picture 66" descr="22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108" y="324"/>
              <a:ext cx="345" cy="254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14351" name="Group 20"/>
          <p:cNvGrpSpPr/>
          <p:nvPr/>
        </p:nvGrpSpPr>
        <p:grpSpPr>
          <a:xfrm>
            <a:off x="2909570" y="4671695"/>
            <a:ext cx="4254500" cy="757238"/>
            <a:chOff x="0" y="0"/>
            <a:chExt cx="2680" cy="477"/>
          </a:xfrm>
        </p:grpSpPr>
        <p:sp>
          <p:nvSpPr>
            <p:cNvPr id="14352" name="Rectangle 68"/>
            <p:cNvSpPr>
              <a:spLocks noChangeAspect="1"/>
            </p:cNvSpPr>
            <p:nvPr/>
          </p:nvSpPr>
          <p:spPr>
            <a:xfrm>
              <a:off x="0" y="60"/>
              <a:ext cx="319" cy="318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 sz="24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4353" name="Oval 69"/>
            <p:cNvSpPr>
              <a:spLocks noChangeAspect="1"/>
            </p:cNvSpPr>
            <p:nvPr/>
          </p:nvSpPr>
          <p:spPr>
            <a:xfrm>
              <a:off x="437" y="54"/>
              <a:ext cx="319" cy="318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 sz="24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4354" name="Rectangle 70"/>
            <p:cNvSpPr>
              <a:spLocks noChangeAspect="1"/>
            </p:cNvSpPr>
            <p:nvPr/>
          </p:nvSpPr>
          <p:spPr>
            <a:xfrm>
              <a:off x="860" y="60"/>
              <a:ext cx="320" cy="318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 sz="24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4355" name="Rectangle 73"/>
            <p:cNvSpPr>
              <a:spLocks noChangeAspect="1"/>
            </p:cNvSpPr>
            <p:nvPr/>
          </p:nvSpPr>
          <p:spPr>
            <a:xfrm>
              <a:off x="1552" y="60"/>
              <a:ext cx="319" cy="318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 sz="24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4356" name="TextBox 41"/>
            <p:cNvSpPr txBox="1"/>
            <p:nvPr/>
          </p:nvSpPr>
          <p:spPr>
            <a:xfrm>
              <a:off x="1797" y="21"/>
              <a:ext cx="883" cy="36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r>
                <a:rPr lang="zh-CN" altLang="en-US" sz="3200" dirty="0">
                  <a:latin typeface="楷体_GB2312" panose="02010609030101010101" pitchFamily="49" charset="-122"/>
                  <a:ea typeface="楷体_GB2312" panose="02010609030101010101" pitchFamily="49" charset="-122"/>
                </a:rPr>
                <a:t>（个）</a:t>
              </a:r>
              <a:endParaRPr lang="zh-CN" altLang="en-US" sz="3200" dirty="0">
                <a:latin typeface="楷体_GB2312" panose="02010609030101010101" pitchFamily="49" charset="-122"/>
                <a:ea typeface="楷体_GB2312" panose="02010609030101010101" pitchFamily="49" charset="-122"/>
              </a:endParaRPr>
            </a:p>
          </p:txBody>
        </p:sp>
        <p:sp>
          <p:nvSpPr>
            <p:cNvPr id="14357" name="Rectangle 70"/>
            <p:cNvSpPr>
              <a:spLocks noChangeAspect="1"/>
            </p:cNvSpPr>
            <p:nvPr/>
          </p:nvSpPr>
          <p:spPr>
            <a:xfrm>
              <a:off x="1157" y="0"/>
              <a:ext cx="422" cy="47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p>
              <a:pPr algn="ctr"/>
              <a:r>
                <a:rPr lang="zh-CN" altLang="en-US" sz="3600" dirty="0">
                  <a:latin typeface="Arial" panose="020B0604020202020204" pitchFamily="34" charset="0"/>
                  <a:ea typeface="楷体_GB2312" panose="02010609030101010101" pitchFamily="49" charset="-122"/>
                </a:rPr>
                <a:t>＝</a:t>
              </a:r>
              <a:endParaRPr lang="zh-CN" altLang="en-US" sz="3600" dirty="0">
                <a:latin typeface="Arial" panose="020B0604020202020204" pitchFamily="34" charset="0"/>
                <a:ea typeface="楷体_GB2312" panose="02010609030101010101" pitchFamily="49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2863215" y="4564380"/>
            <a:ext cx="3106420" cy="864870"/>
            <a:chOff x="4494" y="7188"/>
            <a:chExt cx="4892" cy="1362"/>
          </a:xfrm>
        </p:grpSpPr>
        <p:sp>
          <p:nvSpPr>
            <p:cNvPr id="74" name="Rectangle 4"/>
            <p:cNvSpPr txBox="1"/>
            <p:nvPr/>
          </p:nvSpPr>
          <p:spPr>
            <a:xfrm>
              <a:off x="6630" y="7195"/>
              <a:ext cx="975" cy="134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p>
              <a:pPr algn="ctr">
                <a:lnSpc>
                  <a:spcPct val="120000"/>
                </a:lnSpc>
              </a:pPr>
              <a:r>
                <a:rPr lang="en-US" altLang="zh-CN" sz="3200" dirty="0">
                  <a:solidFill>
                    <a:srgbClr val="FF0000"/>
                  </a:solidFill>
                  <a:latin typeface="Arial" panose="020B0604020202020204" pitchFamily="34" charset="0"/>
                  <a:ea typeface="黑体" panose="02010609060101010101" pitchFamily="49" charset="-122"/>
                </a:rPr>
                <a:t>5</a:t>
              </a:r>
              <a:endPara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75" name="Rectangle 4"/>
            <p:cNvSpPr txBox="1"/>
            <p:nvPr/>
          </p:nvSpPr>
          <p:spPr>
            <a:xfrm>
              <a:off x="8412" y="7210"/>
              <a:ext cx="975" cy="134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p>
              <a:pPr algn="ctr">
                <a:lnSpc>
                  <a:spcPct val="120000"/>
                </a:lnSpc>
              </a:pPr>
              <a:r>
                <a:rPr lang="en-US" altLang="zh-CN" sz="3200" dirty="0">
                  <a:solidFill>
                    <a:srgbClr val="FF0000"/>
                  </a:solidFill>
                  <a:latin typeface="Arial" panose="020B0604020202020204" pitchFamily="34" charset="0"/>
                  <a:ea typeface="黑体" panose="02010609060101010101" pitchFamily="49" charset="-122"/>
                </a:rPr>
                <a:t>9</a:t>
              </a:r>
              <a:endPara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3" name="Rectangle 4"/>
            <p:cNvSpPr txBox="1"/>
            <p:nvPr/>
          </p:nvSpPr>
          <p:spPr>
            <a:xfrm>
              <a:off x="4494" y="7195"/>
              <a:ext cx="975" cy="134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p>
              <a:pPr algn="ctr">
                <a:lnSpc>
                  <a:spcPct val="120000"/>
                </a:lnSpc>
              </a:pPr>
              <a:r>
                <a:rPr lang="en-US" altLang="zh-CN" sz="3200" dirty="0">
                  <a:solidFill>
                    <a:srgbClr val="FF0000"/>
                  </a:solidFill>
                  <a:latin typeface="Arial" panose="020B0604020202020204" pitchFamily="34" charset="0"/>
                  <a:ea typeface="黑体" panose="02010609060101010101" pitchFamily="49" charset="-122"/>
                </a:rPr>
                <a:t>4</a:t>
              </a:r>
              <a:endPara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4" name="Rectangle 4"/>
            <p:cNvSpPr txBox="1"/>
            <p:nvPr/>
          </p:nvSpPr>
          <p:spPr>
            <a:xfrm>
              <a:off x="5586" y="7188"/>
              <a:ext cx="975" cy="134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p>
              <a:pPr algn="ctr">
                <a:lnSpc>
                  <a:spcPct val="120000"/>
                </a:lnSpc>
              </a:pPr>
              <a:r>
                <a:rPr lang="en-US" altLang="zh-CN" sz="3200" dirty="0">
                  <a:solidFill>
                    <a:srgbClr val="FF0000"/>
                  </a:solidFill>
                  <a:latin typeface="楷体_GB2312" panose="02010609030101010101" pitchFamily="49" charset="-122"/>
                </a:rPr>
                <a:t>+</a:t>
              </a:r>
              <a:endParaRPr lang="en-US" altLang="zh-CN" sz="3200" dirty="0">
                <a:solidFill>
                  <a:srgbClr val="FF0000"/>
                </a:solidFill>
                <a:latin typeface="楷体_GB2312" panose="02010609030101010101" pitchFamily="49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700" b="1" i="0" u="none" strike="noStrike" kern="0" cap="none" spc="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_GB2312" panose="02010609030101010101" pitchFamily="49" charset="-122"/>
                <a:ea typeface="+mj-ea"/>
                <a:cs typeface="+mj-cs"/>
              </a:rPr>
              <a:t>看图说图意，列式计算</a:t>
            </a:r>
            <a:endParaRPr kumimoji="0" lang="zh-CN" sz="2700" b="1" i="0" u="none" strike="noStrike" kern="0" cap="none" spc="0" normalizeH="0" baseline="0" noProof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楷体_GB2312" panose="02010609030101010101" pitchFamily="49" charset="-122"/>
              <a:ea typeface="+mj-ea"/>
              <a:cs typeface="+mj-cs"/>
            </a:endParaRPr>
          </a:p>
        </p:txBody>
      </p:sp>
      <p:grpSp>
        <p:nvGrpSpPr>
          <p:cNvPr id="15362" name="Group 20"/>
          <p:cNvGrpSpPr/>
          <p:nvPr/>
        </p:nvGrpSpPr>
        <p:grpSpPr>
          <a:xfrm>
            <a:off x="2837815" y="4097655"/>
            <a:ext cx="4254500" cy="757238"/>
            <a:chOff x="0" y="0"/>
            <a:chExt cx="2680" cy="477"/>
          </a:xfrm>
        </p:grpSpPr>
        <p:sp>
          <p:nvSpPr>
            <p:cNvPr id="15363" name="Rectangle 68"/>
            <p:cNvSpPr>
              <a:spLocks noChangeAspect="1"/>
            </p:cNvSpPr>
            <p:nvPr/>
          </p:nvSpPr>
          <p:spPr>
            <a:xfrm>
              <a:off x="0" y="60"/>
              <a:ext cx="319" cy="318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 sz="24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5364" name="Oval 69"/>
            <p:cNvSpPr>
              <a:spLocks noChangeAspect="1"/>
            </p:cNvSpPr>
            <p:nvPr/>
          </p:nvSpPr>
          <p:spPr>
            <a:xfrm>
              <a:off x="437" y="54"/>
              <a:ext cx="319" cy="318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 sz="24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5365" name="Rectangle 70"/>
            <p:cNvSpPr>
              <a:spLocks noChangeAspect="1"/>
            </p:cNvSpPr>
            <p:nvPr/>
          </p:nvSpPr>
          <p:spPr>
            <a:xfrm>
              <a:off x="860" y="60"/>
              <a:ext cx="320" cy="318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 sz="24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5366" name="Rectangle 73"/>
            <p:cNvSpPr>
              <a:spLocks noChangeAspect="1"/>
            </p:cNvSpPr>
            <p:nvPr/>
          </p:nvSpPr>
          <p:spPr>
            <a:xfrm>
              <a:off x="1552" y="60"/>
              <a:ext cx="319" cy="318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 sz="24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5367" name="TextBox 41"/>
            <p:cNvSpPr txBox="1"/>
            <p:nvPr/>
          </p:nvSpPr>
          <p:spPr>
            <a:xfrm>
              <a:off x="1797" y="21"/>
              <a:ext cx="883" cy="36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r>
                <a:rPr lang="zh-CN" altLang="en-US" sz="3200" dirty="0">
                  <a:latin typeface="楷体_GB2312" panose="02010609030101010101" pitchFamily="49" charset="-122"/>
                  <a:ea typeface="楷体_GB2312" panose="02010609030101010101" pitchFamily="49" charset="-122"/>
                </a:rPr>
                <a:t>（个）</a:t>
              </a:r>
              <a:endParaRPr lang="zh-CN" altLang="en-US" sz="3200" dirty="0">
                <a:latin typeface="楷体_GB2312" panose="02010609030101010101" pitchFamily="49" charset="-122"/>
                <a:ea typeface="楷体_GB2312" panose="02010609030101010101" pitchFamily="49" charset="-122"/>
              </a:endParaRPr>
            </a:p>
          </p:txBody>
        </p:sp>
        <p:sp>
          <p:nvSpPr>
            <p:cNvPr id="15368" name="Rectangle 70"/>
            <p:cNvSpPr>
              <a:spLocks noChangeAspect="1"/>
            </p:cNvSpPr>
            <p:nvPr/>
          </p:nvSpPr>
          <p:spPr>
            <a:xfrm>
              <a:off x="1157" y="0"/>
              <a:ext cx="422" cy="47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p>
              <a:pPr algn="ctr"/>
              <a:r>
                <a:rPr lang="zh-CN" altLang="en-US" sz="3600" dirty="0">
                  <a:latin typeface="Arial" panose="020B0604020202020204" pitchFamily="34" charset="0"/>
                  <a:ea typeface="楷体_GB2312" panose="02010609030101010101" pitchFamily="49" charset="-122"/>
                </a:rPr>
                <a:t>＝</a:t>
              </a:r>
              <a:endParaRPr lang="zh-CN" altLang="en-US" sz="3600" dirty="0">
                <a:latin typeface="Arial" panose="020B0604020202020204" pitchFamily="34" charset="0"/>
                <a:ea typeface="楷体_GB2312" panose="02010609030101010101" pitchFamily="49" charset="-122"/>
              </a:endParaRPr>
            </a:p>
          </p:txBody>
        </p:sp>
      </p:grpSp>
      <p:grpSp>
        <p:nvGrpSpPr>
          <p:cNvPr id="15370" name="Group 31"/>
          <p:cNvGrpSpPr/>
          <p:nvPr/>
        </p:nvGrpSpPr>
        <p:grpSpPr>
          <a:xfrm>
            <a:off x="2072338" y="1549400"/>
            <a:ext cx="5761471" cy="2764497"/>
            <a:chOff x="272" y="324"/>
            <a:chExt cx="2019" cy="1003"/>
          </a:xfrm>
        </p:grpSpPr>
        <p:grpSp>
          <p:nvGrpSpPr>
            <p:cNvPr id="15371" name="Group 32"/>
            <p:cNvGrpSpPr/>
            <p:nvPr/>
          </p:nvGrpSpPr>
          <p:grpSpPr>
            <a:xfrm>
              <a:off x="272" y="750"/>
              <a:ext cx="1806" cy="577"/>
              <a:chOff x="266" y="-118"/>
              <a:chExt cx="1806" cy="577"/>
            </a:xfrm>
          </p:grpSpPr>
          <p:sp>
            <p:nvSpPr>
              <p:cNvPr id="15372" name="Text Box 75"/>
              <p:cNvSpPr txBox="1"/>
              <p:nvPr/>
            </p:nvSpPr>
            <p:spPr>
              <a:xfrm>
                <a:off x="822" y="56"/>
                <a:ext cx="700" cy="40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/>
              <a:p>
                <a:pPr algn="ctr">
                  <a:lnSpc>
                    <a:spcPct val="120000"/>
                  </a:lnSpc>
                </a:pPr>
                <a:r>
                  <a:rPr lang="en-US" altLang="zh-CN" sz="3600" b="1" dirty="0">
                    <a:latin typeface="楷体_GB2312" panose="02010609030101010101" pitchFamily="49" charset="-122"/>
                  </a:rPr>
                  <a:t>6</a:t>
                </a:r>
                <a:r>
                  <a:rPr lang="zh-CN" altLang="en-US" sz="3600" b="1" dirty="0">
                    <a:latin typeface="楷体_GB2312" panose="02010609030101010101" pitchFamily="49" charset="-122"/>
                    <a:ea typeface="楷体_GB2312" panose="02010609030101010101" pitchFamily="49" charset="-122"/>
                  </a:rPr>
                  <a:t>个</a:t>
                </a:r>
                <a:endParaRPr lang="zh-CN" altLang="en-US" sz="3600" b="1" dirty="0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  <p:sp>
            <p:nvSpPr>
              <p:cNvPr id="15373" name="AutoShape 78"/>
              <p:cNvSpPr/>
              <p:nvPr/>
            </p:nvSpPr>
            <p:spPr>
              <a:xfrm rot="-5400000">
                <a:off x="1073" y="-925"/>
                <a:ext cx="192" cy="1806"/>
              </a:xfrm>
              <a:prstGeom prst="leftBrace">
                <a:avLst>
                  <a:gd name="adj1" fmla="val 68236"/>
                  <a:gd name="adj2" fmla="val 50000"/>
                </a:avLst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eaVert" anchor="t"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15374" name="Group 35"/>
            <p:cNvGrpSpPr/>
            <p:nvPr/>
          </p:nvGrpSpPr>
          <p:grpSpPr>
            <a:xfrm>
              <a:off x="327" y="324"/>
              <a:ext cx="1964" cy="517"/>
              <a:chOff x="327" y="324"/>
              <a:chExt cx="1964" cy="517"/>
            </a:xfrm>
          </p:grpSpPr>
          <p:sp>
            <p:nvSpPr>
              <p:cNvPr id="15375" name="Text Box 51"/>
              <p:cNvSpPr txBox="1"/>
              <p:nvPr/>
            </p:nvSpPr>
            <p:spPr>
              <a:xfrm>
                <a:off x="1384" y="494"/>
                <a:ext cx="907" cy="34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/>
              <a:p>
                <a:pPr algn="ctr"/>
                <a:r>
                  <a:rPr lang="zh-CN" altLang="en-US" sz="2800" b="1">
                    <a:latin typeface="楷体_GB2312" panose="02010609030101010101" pitchFamily="49" charset="-122"/>
                    <a:ea typeface="楷体_GB2312" panose="02010609030101010101" pitchFamily="49" charset="-122"/>
                  </a:rPr>
                  <a:t>？个</a:t>
                </a:r>
                <a:endParaRPr lang="zh-CN" altLang="en-US" sz="2800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  <p:pic>
            <p:nvPicPr>
              <p:cNvPr id="15382" name="Picture 82" descr="213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411" y="324"/>
                <a:ext cx="297" cy="288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15383" name="Picture 83" descr="213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573" y="438"/>
                <a:ext cx="297" cy="288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15384" name="Picture 84" descr="213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327" y="462"/>
                <a:ext cx="297" cy="288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grpSp>
        <p:nvGrpSpPr>
          <p:cNvPr id="2" name="组合 1"/>
          <p:cNvGrpSpPr/>
          <p:nvPr/>
        </p:nvGrpSpPr>
        <p:grpSpPr>
          <a:xfrm>
            <a:off x="2782570" y="3991610"/>
            <a:ext cx="3082290" cy="858520"/>
            <a:chOff x="4382" y="6286"/>
            <a:chExt cx="4854" cy="1352"/>
          </a:xfrm>
        </p:grpSpPr>
        <p:sp>
          <p:nvSpPr>
            <p:cNvPr id="12" name="Rectangle 4"/>
            <p:cNvSpPr txBox="1"/>
            <p:nvPr/>
          </p:nvSpPr>
          <p:spPr>
            <a:xfrm>
              <a:off x="4382" y="6298"/>
              <a:ext cx="975" cy="134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p>
              <a:pPr algn="ctr">
                <a:lnSpc>
                  <a:spcPct val="120000"/>
                </a:lnSpc>
              </a:pPr>
              <a:r>
                <a:rPr lang="en-US" altLang="zh-CN" sz="3200" dirty="0">
                  <a:solidFill>
                    <a:srgbClr val="FF0000"/>
                  </a:solidFill>
                  <a:latin typeface="Arial" panose="020B0604020202020204" pitchFamily="34" charset="0"/>
                  <a:ea typeface="黑体" panose="02010609060101010101" pitchFamily="49" charset="-122"/>
                </a:rPr>
                <a:t>6</a:t>
              </a:r>
              <a:endPara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31" name="Rectangle 4"/>
            <p:cNvSpPr txBox="1"/>
            <p:nvPr/>
          </p:nvSpPr>
          <p:spPr>
            <a:xfrm>
              <a:off x="8262" y="6286"/>
              <a:ext cx="975" cy="134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p>
              <a:pPr algn="ctr">
                <a:lnSpc>
                  <a:spcPct val="120000"/>
                </a:lnSpc>
              </a:pPr>
              <a:r>
                <a:rPr lang="en-US" altLang="zh-CN" sz="3200" dirty="0">
                  <a:solidFill>
                    <a:srgbClr val="FF0000"/>
                  </a:solidFill>
                  <a:latin typeface="Arial" panose="020B0604020202020204" pitchFamily="34" charset="0"/>
                  <a:ea typeface="黑体" panose="02010609060101010101" pitchFamily="49" charset="-122"/>
                </a:rPr>
                <a:t>3</a:t>
              </a:r>
              <a:endPara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32" name="Rectangle 4"/>
            <p:cNvSpPr txBox="1"/>
            <p:nvPr/>
          </p:nvSpPr>
          <p:spPr>
            <a:xfrm>
              <a:off x="6532" y="6298"/>
              <a:ext cx="975" cy="134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p>
              <a:pPr algn="ctr">
                <a:lnSpc>
                  <a:spcPct val="120000"/>
                </a:lnSpc>
              </a:pPr>
              <a:r>
                <a:rPr lang="en-US" altLang="zh-CN" sz="3200" dirty="0">
                  <a:solidFill>
                    <a:srgbClr val="FF0000"/>
                  </a:solidFill>
                  <a:latin typeface="Arial" panose="020B0604020202020204" pitchFamily="34" charset="0"/>
                  <a:ea typeface="黑体" panose="02010609060101010101" pitchFamily="49" charset="-122"/>
                </a:rPr>
                <a:t>3</a:t>
              </a:r>
              <a:endPara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33" name="Rectangle 4"/>
            <p:cNvSpPr txBox="1"/>
            <p:nvPr/>
          </p:nvSpPr>
          <p:spPr>
            <a:xfrm>
              <a:off x="5474" y="6286"/>
              <a:ext cx="975" cy="134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p>
              <a:pPr algn="ctr">
                <a:lnSpc>
                  <a:spcPct val="120000"/>
                </a:lnSpc>
              </a:pPr>
              <a:r>
                <a:rPr lang="en-US" altLang="zh-CN" sz="3200" dirty="0">
                  <a:solidFill>
                    <a:srgbClr val="FF0000"/>
                  </a:solidFill>
                  <a:latin typeface="楷体_GB2312" panose="02010609030101010101" pitchFamily="49" charset="-122"/>
                </a:rPr>
                <a:t>-</a:t>
              </a:r>
              <a:endParaRPr lang="en-US" altLang="zh-CN" sz="3200" dirty="0">
                <a:solidFill>
                  <a:srgbClr val="FF0000"/>
                </a:solidFill>
                <a:latin typeface="楷体_GB2312" panose="02010609030101010101" pitchFamily="49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" name="AutoShape 27"/>
          <p:cNvSpPr>
            <a:spLocks noChangeArrowheads="1"/>
          </p:cNvSpPr>
          <p:nvPr/>
        </p:nvSpPr>
        <p:spPr bwMode="auto">
          <a:xfrm>
            <a:off x="2151380" y="5280343"/>
            <a:ext cx="4840288" cy="578440"/>
          </a:xfrm>
          <a:prstGeom prst="wedgeRoundRectCallout">
            <a:avLst>
              <a:gd name="adj1" fmla="val 61727"/>
              <a:gd name="adj2" fmla="val 44299"/>
              <a:gd name="adj3" fmla="val 16667"/>
            </a:avLst>
          </a:prstGeom>
          <a:solidFill>
            <a:sysClr val="window" lastClr="FFFFFF"/>
          </a:solidFill>
          <a:ln w="19050">
            <a:solidFill>
              <a:srgbClr val="4472C4"/>
            </a:solidFill>
            <a:miter lim="800000"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defRPr sz="2800" b="1"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spcBef>
                <a:spcPts val="0"/>
              </a:spcBef>
              <a:defRPr/>
            </a:pPr>
            <a:r>
              <a:rPr lang="zh-CN" altLang="en-US" strike="noStrike" noProof="1" dirty="0"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ysClr val="windowText" lastClr="000000">
                      <a:alpha val="40000"/>
                    </a:sysClr>
                  </a:outerShdw>
                </a:effectLst>
                <a:latin typeface="楷体" panose="02010609060101010101" charset="-122"/>
                <a:ea typeface="楷体" panose="02010609060101010101" charset="-122"/>
                <a:cs typeface="+mn-ea"/>
                <a:sym typeface="等线" pitchFamily="2" charset="-122"/>
              </a:rPr>
              <a:t>小动物们一起在森林里玩耍。</a:t>
            </a:r>
            <a:endParaRPr lang="zh-CN" altLang="en-US" strike="noStrike" noProof="1" dirty="0">
              <a:solidFill>
                <a:sysClr val="windowText" lastClr="000000"/>
              </a:solidFill>
              <a:effectLst>
                <a:outerShdw blurRad="38100" dist="19050" dir="2700000" algn="tl" rotWithShape="0">
                  <a:sysClr val="windowText" lastClr="000000">
                    <a:alpha val="40000"/>
                  </a:sysClr>
                </a:outerShdw>
              </a:effectLst>
              <a:latin typeface="楷体" panose="02010609060101010101" charset="-122"/>
              <a:ea typeface="楷体" panose="02010609060101010101" charset="-122"/>
              <a:sym typeface="等线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8015" y="401955"/>
            <a:ext cx="7573645" cy="442468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30" name="Picture 52" descr="P-05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1373" y="5162550"/>
            <a:ext cx="1257300" cy="11953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3835" y="228600"/>
            <a:ext cx="8735695" cy="6400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9251" name="Group 11"/>
          <p:cNvGrpSpPr/>
          <p:nvPr/>
        </p:nvGrpSpPr>
        <p:grpSpPr>
          <a:xfrm rot="0">
            <a:off x="6022340" y="1335405"/>
            <a:ext cx="2427288" cy="644525"/>
            <a:chOff x="0" y="0"/>
            <a:chExt cx="1529" cy="406"/>
          </a:xfrm>
        </p:grpSpPr>
        <p:sp>
          <p:nvSpPr>
            <p:cNvPr id="9253" name="TextBox 28"/>
            <p:cNvSpPr txBox="1"/>
            <p:nvPr/>
          </p:nvSpPr>
          <p:spPr>
            <a:xfrm>
              <a:off x="0" y="0"/>
              <a:ext cx="1529" cy="40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>
                  <a:solidFill>
                    <a:srgbClr val="1C1C1C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rgbClr val="1C1C1C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rgbClr val="1C1C1C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rgbClr val="1C1C1C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lang="zh-CN" altLang="en-US" sz="3000" b="1" dirty="0">
                  <a:solidFill>
                    <a:schemeClr val="tx1"/>
                  </a:solidFill>
                  <a:latin typeface="楷体_GB2312" panose="02010609030101010101" pitchFamily="49" charset="-122"/>
                </a:rPr>
                <a:t>一共有   只，</a:t>
              </a:r>
              <a:endParaRPr lang="en-US" altLang="zh-CN" sz="3000" b="1">
                <a:solidFill>
                  <a:schemeClr val="tx1"/>
                </a:solidFill>
                <a:latin typeface="楷体_GB2312" panose="02010609030101010101" pitchFamily="49" charset="-122"/>
              </a:endParaRPr>
            </a:p>
          </p:txBody>
        </p:sp>
        <p:sp>
          <p:nvSpPr>
            <p:cNvPr id="9254" name="Rectangle 102"/>
            <p:cNvSpPr/>
            <p:nvPr/>
          </p:nvSpPr>
          <p:spPr>
            <a:xfrm>
              <a:off x="847" y="92"/>
              <a:ext cx="249" cy="249"/>
            </a:xfrm>
            <a:prstGeom prst="rect">
              <a:avLst/>
            </a:prstGeom>
            <a:solidFill>
              <a:schemeClr val="bg1"/>
            </a:solidFill>
            <a:ln w="1905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>
                  <a:solidFill>
                    <a:srgbClr val="1C1C1C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rgbClr val="1C1C1C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rgbClr val="1C1C1C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rgbClr val="1C1C1C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zh-CN" altLang="en-US" sz="3200" b="1" dirty="0">
                <a:solidFill>
                  <a:schemeClr val="tx1"/>
                </a:solidFill>
                <a:latin typeface="楷体_GB2312" panose="02010609030101010101" pitchFamily="49" charset="-122"/>
              </a:endParaRPr>
            </a:p>
          </p:txBody>
        </p:sp>
      </p:grpSp>
      <p:grpSp>
        <p:nvGrpSpPr>
          <p:cNvPr id="6" name="Group 17"/>
          <p:cNvGrpSpPr/>
          <p:nvPr/>
        </p:nvGrpSpPr>
        <p:grpSpPr>
          <a:xfrm>
            <a:off x="6100445" y="2130108"/>
            <a:ext cx="2292350" cy="552450"/>
            <a:chOff x="520" y="-549"/>
            <a:chExt cx="1444" cy="348"/>
          </a:xfrm>
        </p:grpSpPr>
        <p:sp>
          <p:nvSpPr>
            <p:cNvPr id="9248" name="TextBox 43"/>
            <p:cNvSpPr txBox="1"/>
            <p:nvPr/>
          </p:nvSpPr>
          <p:spPr>
            <a:xfrm>
              <a:off x="520" y="-549"/>
              <a:ext cx="1444" cy="34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>
                  <a:solidFill>
                    <a:srgbClr val="1C1C1C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rgbClr val="1C1C1C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rgbClr val="1C1C1C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rgbClr val="1C1C1C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r>
                <a:rPr lang="zh-CN" altLang="en-US" sz="3000" b="1" dirty="0">
                  <a:solidFill>
                    <a:schemeClr val="tx1"/>
                  </a:solidFill>
                  <a:latin typeface="楷体_GB2312" panose="02010609030101010101" pitchFamily="49" charset="-122"/>
                </a:rPr>
                <a:t>跑走   只，</a:t>
              </a:r>
              <a:endParaRPr lang="zh-CN" altLang="en-US" sz="3000" b="1" dirty="0">
                <a:solidFill>
                  <a:schemeClr val="tx1"/>
                </a:solidFill>
                <a:latin typeface="方正楷体简体" panose="03000509000000000000" pitchFamily="65" charset="-122"/>
              </a:endParaRPr>
            </a:p>
          </p:txBody>
        </p:sp>
        <p:sp>
          <p:nvSpPr>
            <p:cNvPr id="9249" name="Rectangle 102"/>
            <p:cNvSpPr/>
            <p:nvPr/>
          </p:nvSpPr>
          <p:spPr>
            <a:xfrm>
              <a:off x="1101" y="-500"/>
              <a:ext cx="249" cy="249"/>
            </a:xfrm>
            <a:prstGeom prst="rect">
              <a:avLst/>
            </a:prstGeom>
            <a:solidFill>
              <a:schemeClr val="bg1"/>
            </a:solidFill>
            <a:ln w="1905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>
                  <a:solidFill>
                    <a:srgbClr val="1C1C1C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rgbClr val="1C1C1C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rgbClr val="1C1C1C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rgbClr val="1C1C1C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zh-CN" altLang="en-US" sz="32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5" name="Rectangle 4"/>
          <p:cNvSpPr txBox="1"/>
          <p:nvPr/>
        </p:nvSpPr>
        <p:spPr>
          <a:xfrm>
            <a:off x="6941503" y="1979930"/>
            <a:ext cx="503237" cy="8509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1C1C1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1C1C1C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C1C1C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1C1C1C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zh-CN" sz="2600" b="1">
                <a:solidFill>
                  <a:srgbClr val="FF0000"/>
                </a:solidFill>
                <a:ea typeface="黑体" panose="02010609060101010101" pitchFamily="49" charset="-122"/>
              </a:rPr>
              <a:t>3</a:t>
            </a:r>
            <a:endParaRPr lang="en-US" altLang="zh-CN" sz="2600" b="1">
              <a:solidFill>
                <a:srgbClr val="FF0000"/>
              </a:solidFill>
              <a:ea typeface="黑体" panose="02010609060101010101" pitchFamily="49" charset="-122"/>
            </a:endParaRPr>
          </a:p>
        </p:txBody>
      </p:sp>
      <p:sp>
        <p:nvSpPr>
          <p:cNvPr id="9" name="Rectangle 4"/>
          <p:cNvSpPr txBox="1"/>
          <p:nvPr/>
        </p:nvSpPr>
        <p:spPr>
          <a:xfrm>
            <a:off x="7239318" y="1237615"/>
            <a:ext cx="619125" cy="8509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1C1C1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1C1C1C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C1C1C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1C1C1C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zh-CN" sz="2600" b="1">
                <a:solidFill>
                  <a:srgbClr val="FF0000"/>
                </a:solidFill>
                <a:ea typeface="黑体" panose="02010609060101010101" pitchFamily="49" charset="-122"/>
              </a:rPr>
              <a:t>9</a:t>
            </a:r>
            <a:endParaRPr lang="en-US" altLang="zh-CN" sz="2600" b="1">
              <a:solidFill>
                <a:srgbClr val="FF0000"/>
              </a:solidFill>
              <a:ea typeface="黑体" panose="02010609060101010101" pitchFamily="49" charset="-122"/>
            </a:endParaRPr>
          </a:p>
        </p:txBody>
      </p:sp>
      <p:grpSp>
        <p:nvGrpSpPr>
          <p:cNvPr id="12" name="Group 2"/>
          <p:cNvGrpSpPr/>
          <p:nvPr/>
        </p:nvGrpSpPr>
        <p:grpSpPr>
          <a:xfrm>
            <a:off x="5607368" y="3458210"/>
            <a:ext cx="3708400" cy="757238"/>
            <a:chOff x="0" y="0"/>
            <a:chExt cx="2336" cy="477"/>
          </a:xfrm>
        </p:grpSpPr>
        <p:sp>
          <p:nvSpPr>
            <p:cNvPr id="8212" name="Rectangle 68"/>
            <p:cNvSpPr>
              <a:spLocks noChangeAspect="1"/>
            </p:cNvSpPr>
            <p:nvPr/>
          </p:nvSpPr>
          <p:spPr>
            <a:xfrm>
              <a:off x="0" y="90"/>
              <a:ext cx="272" cy="271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>
                  <a:solidFill>
                    <a:srgbClr val="1C1C1C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rgbClr val="1C1C1C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rgbClr val="1C1C1C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rgbClr val="1C1C1C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zh-CN" altLang="en-US" sz="2400" dirty="0">
                <a:solidFill>
                  <a:schemeClr val="tx1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8213" name="Oval 69"/>
            <p:cNvSpPr>
              <a:spLocks noChangeAspect="1"/>
            </p:cNvSpPr>
            <p:nvPr/>
          </p:nvSpPr>
          <p:spPr>
            <a:xfrm>
              <a:off x="358" y="82"/>
              <a:ext cx="272" cy="271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>
                  <a:solidFill>
                    <a:srgbClr val="1C1C1C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rgbClr val="1C1C1C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rgbClr val="1C1C1C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rgbClr val="1C1C1C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zh-CN" altLang="en-US" sz="2400" dirty="0">
                <a:solidFill>
                  <a:schemeClr val="tx1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8214" name="Rectangle 70"/>
            <p:cNvSpPr>
              <a:spLocks noChangeAspect="1"/>
            </p:cNvSpPr>
            <p:nvPr/>
          </p:nvSpPr>
          <p:spPr>
            <a:xfrm>
              <a:off x="716" y="90"/>
              <a:ext cx="272" cy="270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>
                  <a:solidFill>
                    <a:srgbClr val="1C1C1C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rgbClr val="1C1C1C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rgbClr val="1C1C1C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rgbClr val="1C1C1C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zh-CN" altLang="en-US" sz="2400" dirty="0">
                <a:solidFill>
                  <a:schemeClr val="tx1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8215" name="Rectangle 73"/>
            <p:cNvSpPr>
              <a:spLocks noChangeAspect="1"/>
            </p:cNvSpPr>
            <p:nvPr/>
          </p:nvSpPr>
          <p:spPr>
            <a:xfrm>
              <a:off x="1282" y="82"/>
              <a:ext cx="272" cy="271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>
                  <a:solidFill>
                    <a:srgbClr val="1C1C1C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rgbClr val="1C1C1C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rgbClr val="1C1C1C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rgbClr val="1C1C1C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zh-CN" altLang="en-US" sz="2400" dirty="0">
                <a:solidFill>
                  <a:schemeClr val="tx1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8216" name="TextBox 41"/>
            <p:cNvSpPr txBox="1"/>
            <p:nvPr/>
          </p:nvSpPr>
          <p:spPr>
            <a:xfrm>
              <a:off x="1497" y="27"/>
              <a:ext cx="839" cy="34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>
                  <a:solidFill>
                    <a:srgbClr val="1C1C1C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rgbClr val="1C1C1C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rgbClr val="1C1C1C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rgbClr val="1C1C1C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r>
                <a:rPr lang="zh-CN" altLang="en-US" sz="3000" b="1" dirty="0">
                  <a:solidFill>
                    <a:schemeClr val="tx1"/>
                  </a:solidFill>
                  <a:latin typeface="楷体_GB2312" panose="02010609030101010101" pitchFamily="49" charset="-122"/>
                </a:rPr>
                <a:t>（只）</a:t>
              </a:r>
              <a:endParaRPr lang="zh-CN" altLang="en-US" sz="3000" b="1" dirty="0">
                <a:solidFill>
                  <a:schemeClr val="tx1"/>
                </a:solidFill>
                <a:latin typeface="楷体_GB2312" panose="02010609030101010101" pitchFamily="49" charset="-122"/>
              </a:endParaRPr>
            </a:p>
          </p:txBody>
        </p:sp>
        <p:sp>
          <p:nvSpPr>
            <p:cNvPr id="8217" name="Rectangle 70"/>
            <p:cNvSpPr>
              <a:spLocks noChangeAspect="1"/>
            </p:cNvSpPr>
            <p:nvPr/>
          </p:nvSpPr>
          <p:spPr>
            <a:xfrm>
              <a:off x="929" y="0"/>
              <a:ext cx="422" cy="477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>
                  <a:solidFill>
                    <a:srgbClr val="1C1C1C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rgbClr val="1C1C1C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rgbClr val="1C1C1C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rgbClr val="1C1C1C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None/>
              </a:pPr>
              <a:r>
                <a:rPr lang="zh-CN" altLang="en-US" sz="3600" dirty="0">
                  <a:solidFill>
                    <a:schemeClr val="tx1"/>
                  </a:solidFill>
                </a:rPr>
                <a:t>＝</a:t>
              </a:r>
              <a:endParaRPr lang="zh-CN" altLang="en-US" sz="3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5590540" y="3364865"/>
            <a:ext cx="2526030" cy="862330"/>
            <a:chOff x="9444" y="5605"/>
            <a:chExt cx="3978" cy="1358"/>
          </a:xfrm>
        </p:grpSpPr>
        <p:sp>
          <p:nvSpPr>
            <p:cNvPr id="6157" name="Rectangle 4"/>
            <p:cNvSpPr txBox="1"/>
            <p:nvPr/>
          </p:nvSpPr>
          <p:spPr>
            <a:xfrm>
              <a:off x="9444" y="5623"/>
              <a:ext cx="793" cy="134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>
                  <a:solidFill>
                    <a:srgbClr val="1C1C1C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rgbClr val="1C1C1C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rgbClr val="1C1C1C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rgbClr val="1C1C1C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None/>
              </a:pPr>
              <a:r>
                <a:rPr lang="en-US" altLang="zh-CN" sz="2600" b="1">
                  <a:solidFill>
                    <a:srgbClr val="FF0000"/>
                  </a:solidFill>
                  <a:ea typeface="黑体" panose="02010609060101010101" pitchFamily="49" charset="-122"/>
                </a:rPr>
                <a:t>9</a:t>
              </a:r>
              <a:endParaRPr lang="en-US" altLang="zh-CN" sz="2600" b="1">
                <a:solidFill>
                  <a:srgbClr val="FF0000"/>
                </a:solidFill>
                <a:ea typeface="黑体" panose="02010609060101010101" pitchFamily="49" charset="-122"/>
              </a:endParaRPr>
            </a:p>
          </p:txBody>
        </p:sp>
        <p:sp>
          <p:nvSpPr>
            <p:cNvPr id="6158" name="Rectangle 4"/>
            <p:cNvSpPr txBox="1"/>
            <p:nvPr/>
          </p:nvSpPr>
          <p:spPr>
            <a:xfrm>
              <a:off x="11222" y="5623"/>
              <a:ext cx="792" cy="134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>
                  <a:solidFill>
                    <a:srgbClr val="1C1C1C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rgbClr val="1C1C1C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rgbClr val="1C1C1C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rgbClr val="1C1C1C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None/>
              </a:pPr>
              <a:r>
                <a:rPr lang="en-US" altLang="zh-CN" sz="2600" b="1">
                  <a:solidFill>
                    <a:srgbClr val="FF0000"/>
                  </a:solidFill>
                  <a:ea typeface="黑体" panose="02010609060101010101" pitchFamily="49" charset="-122"/>
                </a:rPr>
                <a:t>3</a:t>
              </a:r>
              <a:endParaRPr lang="en-US" altLang="zh-CN" sz="2600" b="1">
                <a:solidFill>
                  <a:srgbClr val="FF0000"/>
                </a:solidFill>
                <a:ea typeface="黑体" panose="02010609060101010101" pitchFamily="49" charset="-122"/>
              </a:endParaRPr>
            </a:p>
          </p:txBody>
        </p:sp>
        <p:sp>
          <p:nvSpPr>
            <p:cNvPr id="6159" name="Rectangle 4"/>
            <p:cNvSpPr txBox="1"/>
            <p:nvPr/>
          </p:nvSpPr>
          <p:spPr>
            <a:xfrm>
              <a:off x="12629" y="5623"/>
              <a:ext cx="793" cy="134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>
                  <a:solidFill>
                    <a:srgbClr val="1C1C1C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rgbClr val="1C1C1C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rgbClr val="1C1C1C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rgbClr val="1C1C1C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None/>
              </a:pPr>
              <a:r>
                <a:rPr lang="en-US" altLang="zh-CN" sz="2600" b="1">
                  <a:solidFill>
                    <a:srgbClr val="FF0000"/>
                  </a:solidFill>
                  <a:ea typeface="黑体" panose="02010609060101010101" pitchFamily="49" charset="-122"/>
                </a:rPr>
                <a:t>6</a:t>
              </a:r>
              <a:endParaRPr lang="en-US" altLang="zh-CN" sz="2600" b="1">
                <a:solidFill>
                  <a:srgbClr val="FF0000"/>
                </a:solidFill>
                <a:ea typeface="黑体" panose="02010609060101010101" pitchFamily="49" charset="-122"/>
              </a:endParaRPr>
            </a:p>
          </p:txBody>
        </p:sp>
        <p:sp>
          <p:nvSpPr>
            <p:cNvPr id="6173" name="Rectangle 4"/>
            <p:cNvSpPr txBox="1"/>
            <p:nvPr/>
          </p:nvSpPr>
          <p:spPr>
            <a:xfrm>
              <a:off x="10322" y="5605"/>
              <a:ext cx="792" cy="134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>
                  <a:solidFill>
                    <a:srgbClr val="1C1C1C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rgbClr val="1C1C1C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rgbClr val="1C1C1C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rgbClr val="1C1C1C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None/>
              </a:pPr>
              <a:r>
                <a:rPr lang="zh-CN" altLang="en-US" sz="2600" b="1" dirty="0">
                  <a:solidFill>
                    <a:srgbClr val="FF0000"/>
                  </a:solidFill>
                </a:rPr>
                <a:t>－</a:t>
              </a:r>
              <a:endParaRPr lang="zh-CN" altLang="en-US" sz="26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5950585" y="4144010"/>
            <a:ext cx="2540000" cy="850900"/>
            <a:chOff x="8548" y="3514"/>
            <a:chExt cx="4000" cy="1340"/>
          </a:xfrm>
        </p:grpSpPr>
        <p:sp>
          <p:nvSpPr>
            <p:cNvPr id="8211" name="Rectangle 98"/>
            <p:cNvSpPr/>
            <p:nvPr/>
          </p:nvSpPr>
          <p:spPr>
            <a:xfrm>
              <a:off x="9986" y="3895"/>
              <a:ext cx="623" cy="623"/>
            </a:xfrm>
            <a:prstGeom prst="rect">
              <a:avLst/>
            </a:prstGeom>
            <a:solidFill>
              <a:schemeClr val="bg1"/>
            </a:solidFill>
            <a:ln w="1905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>
                  <a:solidFill>
                    <a:srgbClr val="1C1C1C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rgbClr val="1C1C1C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rgbClr val="1C1C1C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rgbClr val="1C1C1C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zh-CN" altLang="en-US" sz="32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8548" y="3514"/>
              <a:ext cx="4000" cy="1340"/>
              <a:chOff x="8548" y="4305"/>
              <a:chExt cx="4000" cy="1340"/>
            </a:xfrm>
          </p:grpSpPr>
          <p:sp>
            <p:nvSpPr>
              <p:cNvPr id="15" name="文本框 14"/>
              <p:cNvSpPr txBox="1"/>
              <p:nvPr/>
            </p:nvSpPr>
            <p:spPr>
              <a:xfrm>
                <a:off x="8548" y="4562"/>
                <a:ext cx="4000" cy="8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3000" b="1" dirty="0">
                    <a:latin typeface="楷体_GB2312" panose="02010609030101010101" pitchFamily="49" charset="-122"/>
                    <a:ea typeface="+mn-ea"/>
                  </a:rPr>
                  <a:t>还剩   只。</a:t>
                </a:r>
                <a:endParaRPr lang="zh-CN" altLang="en-US" sz="3000" b="1" dirty="0">
                  <a:latin typeface="楷体_GB2312" panose="02010609030101010101" pitchFamily="49" charset="-122"/>
                  <a:ea typeface="+mn-ea"/>
                </a:endParaRPr>
              </a:p>
            </p:txBody>
          </p:sp>
          <p:sp>
            <p:nvSpPr>
              <p:cNvPr id="16" name="Rectangle 4"/>
              <p:cNvSpPr txBox="1"/>
              <p:nvPr/>
            </p:nvSpPr>
            <p:spPr>
              <a:xfrm>
                <a:off x="9901" y="4305"/>
                <a:ext cx="793" cy="134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ctr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800">
                    <a:solidFill>
                      <a:srgbClr val="1C1C1C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rgbClr val="1C1C1C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rgbClr val="1C1C1C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rgbClr val="1C1C1C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+mn-lt"/>
                    <a:ea typeface="+mn-ea"/>
                  </a:defRPr>
                </a:lvl5pPr>
              </a:lstStyle>
              <a:p>
                <a:pPr marL="0" lvl="0" indent="0" algn="ctr" eaLnBrk="1" hangingPunct="1">
                  <a:spcBef>
                    <a:spcPct val="0"/>
                  </a:spcBef>
                  <a:buNone/>
                </a:pPr>
                <a:r>
                  <a:rPr lang="en-US" altLang="zh-CN" sz="2600" b="1">
                    <a:solidFill>
                      <a:srgbClr val="FF0000"/>
                    </a:solidFill>
                    <a:ea typeface="黑体" panose="02010609060101010101" pitchFamily="49" charset="-122"/>
                  </a:rPr>
                  <a:t>6</a:t>
                </a:r>
                <a:endParaRPr lang="en-US" altLang="zh-CN" sz="2600" b="1">
                  <a:solidFill>
                    <a:srgbClr val="FF0000"/>
                  </a:solidFill>
                  <a:ea typeface="黑体" panose="02010609060101010101" pitchFamily="49" charset="-122"/>
                </a:endParaRPr>
              </a:p>
            </p:txBody>
          </p:sp>
        </p:grpSp>
      </p:grpSp>
      <p:cxnSp>
        <p:nvCxnSpPr>
          <p:cNvPr id="73" name="直接连接符 72"/>
          <p:cNvCxnSpPr/>
          <p:nvPr/>
        </p:nvCxnSpPr>
        <p:spPr>
          <a:xfrm flipV="1">
            <a:off x="178435" y="981075"/>
            <a:ext cx="1873250" cy="3619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"/>
          <p:cNvGrpSpPr/>
          <p:nvPr/>
        </p:nvGrpSpPr>
        <p:grpSpPr>
          <a:xfrm>
            <a:off x="5989320" y="2830830"/>
            <a:ext cx="3387090" cy="552450"/>
            <a:chOff x="9432" y="4458"/>
            <a:chExt cx="5334" cy="870"/>
          </a:xfrm>
        </p:grpSpPr>
        <p:sp>
          <p:nvSpPr>
            <p:cNvPr id="10" name="文本框 9"/>
            <p:cNvSpPr txBox="1"/>
            <p:nvPr/>
          </p:nvSpPr>
          <p:spPr>
            <a:xfrm>
              <a:off x="9432" y="4458"/>
              <a:ext cx="5334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 b="1" dirty="0">
                  <a:latin typeface="楷体_GB2312" panose="02010609030101010101" pitchFamily="49" charset="-122"/>
                  <a:ea typeface="+mn-ea"/>
                </a:rPr>
                <a:t>还剩几只   ？</a:t>
              </a:r>
              <a:endParaRPr lang="zh-CN" altLang="en-US" sz="3000" b="1" dirty="0">
                <a:latin typeface="楷体_GB2312" panose="02010609030101010101" pitchFamily="49" charset="-122"/>
                <a:ea typeface="+mn-ea"/>
              </a:endParaRPr>
            </a:p>
          </p:txBody>
        </p:sp>
        <p:pic>
          <p:nvPicPr>
            <p:cNvPr id="77" name="图片 76" descr="20201029 19_43"/>
            <p:cNvPicPr>
              <a:picLocks noChangeAspect="1"/>
            </p:cNvPicPr>
            <p:nvPr/>
          </p:nvPicPr>
          <p:blipFill>
            <a:blip r:embed="rId1"/>
            <a:srcRect l="44412" b="50833"/>
            <a:stretch>
              <a:fillRect/>
            </a:stretch>
          </p:blipFill>
          <p:spPr>
            <a:xfrm>
              <a:off x="12102" y="4458"/>
              <a:ext cx="721" cy="601"/>
            </a:xfrm>
            <a:prstGeom prst="rect">
              <a:avLst/>
            </a:prstGeom>
          </p:spPr>
        </p:pic>
      </p:grpSp>
      <p:grpSp>
        <p:nvGrpSpPr>
          <p:cNvPr id="7" name="组合 6"/>
          <p:cNvGrpSpPr/>
          <p:nvPr/>
        </p:nvGrpSpPr>
        <p:grpSpPr>
          <a:xfrm>
            <a:off x="1386840" y="5293360"/>
            <a:ext cx="5220970" cy="1159510"/>
            <a:chOff x="2184" y="8336"/>
            <a:chExt cx="8222" cy="1826"/>
          </a:xfrm>
        </p:grpSpPr>
        <p:sp>
          <p:nvSpPr>
            <p:cNvPr id="32" name="AutoShape 27"/>
            <p:cNvSpPr/>
            <p:nvPr/>
          </p:nvSpPr>
          <p:spPr>
            <a:xfrm>
              <a:off x="3986" y="8336"/>
              <a:ext cx="6420" cy="1026"/>
            </a:xfrm>
            <a:prstGeom prst="wedgeRoundRectCallout">
              <a:avLst>
                <a:gd name="adj1" fmla="val -55372"/>
                <a:gd name="adj2" fmla="val 42105"/>
                <a:gd name="adj3" fmla="val 16667"/>
              </a:avLst>
            </a:prstGeom>
            <a:solidFill>
              <a:srgbClr val="FFFFFF"/>
            </a:solidFill>
            <a:ln w="19050" cap="flat" cmpd="sng">
              <a:solidFill>
                <a:srgbClr val="3399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>
                  <a:solidFill>
                    <a:srgbClr val="1C1C1C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rgbClr val="1C1C1C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rgbClr val="1C1C1C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rgbClr val="1C1C1C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kumimoji="1" lang="zh-CN" altLang="zh-CN" sz="2800" b="1" dirty="0">
                  <a:solidFill>
                    <a:sysClr val="windowText" lastClr="000000"/>
                  </a:solidFill>
                  <a:effectLst>
                    <a:outerShdw blurRad="38100" dist="19050" dir="2700000" algn="tl" rotWithShape="0">
                      <a:sysClr val="windowText" lastClr="000000">
                        <a:alpha val="40000"/>
                      </a:sysClr>
                    </a:outerShdw>
                  </a:effectLst>
                  <a:latin typeface="楷体" panose="02010609060101010101" charset="-122"/>
                  <a:ea typeface="楷体" panose="02010609060101010101" charset="-122"/>
                  <a:cs typeface="+mn-ea"/>
                </a:rPr>
                <a:t>求还剩几只，怎样计算？</a:t>
              </a:r>
              <a:endParaRPr kumimoji="1" lang="zh-CN" altLang="zh-CN" sz="2800" b="1" dirty="0"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ysClr val="windowText" lastClr="000000">
                      <a:alpha val="40000"/>
                    </a:sysClr>
                  </a:outerShdw>
                </a:effectLst>
                <a:latin typeface="楷体" panose="02010609060101010101" charset="-122"/>
                <a:ea typeface="楷体" panose="02010609060101010101" charset="-122"/>
                <a:cs typeface="+mn-ea"/>
              </a:endParaRPr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84" y="8672"/>
              <a:ext cx="1259" cy="1490"/>
            </a:xfrm>
            <a:prstGeom prst="rect">
              <a:avLst/>
            </a:prstGeom>
          </p:spPr>
        </p:pic>
      </p:grpSp>
      <p:pic>
        <p:nvPicPr>
          <p:cNvPr id="2" name="图片 1" descr="图片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 t="4994" r="23435" b="43893"/>
          <a:stretch>
            <a:fillRect/>
          </a:stretch>
        </p:blipFill>
        <p:spPr>
          <a:xfrm>
            <a:off x="178435" y="1167765"/>
            <a:ext cx="5168900" cy="313944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61925" y="459740"/>
            <a:ext cx="18338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2800" b="1"/>
              <a:t>一共有</a:t>
            </a:r>
            <a:r>
              <a:rPr lang="en-US" altLang="zh-CN" sz="2800" b="1"/>
              <a:t>9</a:t>
            </a:r>
            <a:r>
              <a:rPr lang="zh-CN" altLang="en-US" sz="2800" b="1"/>
              <a:t>只。</a:t>
            </a:r>
            <a:endParaRPr lang="zh-CN" altLang="en-US" sz="28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3835" y="228600"/>
            <a:ext cx="8735695" cy="64008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8" name="Group 25"/>
          <p:cNvGrpSpPr/>
          <p:nvPr/>
        </p:nvGrpSpPr>
        <p:grpSpPr>
          <a:xfrm>
            <a:off x="5580698" y="3797935"/>
            <a:ext cx="3708400" cy="757238"/>
            <a:chOff x="0" y="0"/>
            <a:chExt cx="2336" cy="477"/>
          </a:xfrm>
        </p:grpSpPr>
        <p:sp>
          <p:nvSpPr>
            <p:cNvPr id="9240" name="Rectangle 68"/>
            <p:cNvSpPr>
              <a:spLocks noChangeAspect="1"/>
            </p:cNvSpPr>
            <p:nvPr/>
          </p:nvSpPr>
          <p:spPr>
            <a:xfrm>
              <a:off x="0" y="90"/>
              <a:ext cx="272" cy="271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>
                  <a:solidFill>
                    <a:srgbClr val="1C1C1C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rgbClr val="1C1C1C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rgbClr val="1C1C1C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rgbClr val="1C1C1C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zh-CN" altLang="en-US" sz="2400" dirty="0">
                <a:solidFill>
                  <a:schemeClr val="tx1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9241" name="Oval 69"/>
            <p:cNvSpPr>
              <a:spLocks noChangeAspect="1"/>
            </p:cNvSpPr>
            <p:nvPr/>
          </p:nvSpPr>
          <p:spPr>
            <a:xfrm>
              <a:off x="358" y="82"/>
              <a:ext cx="272" cy="271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>
                  <a:solidFill>
                    <a:srgbClr val="1C1C1C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rgbClr val="1C1C1C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rgbClr val="1C1C1C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rgbClr val="1C1C1C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zh-CN" altLang="en-US" sz="2400" dirty="0">
                <a:solidFill>
                  <a:schemeClr val="tx1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9242" name="Rectangle 70"/>
            <p:cNvSpPr>
              <a:spLocks noChangeAspect="1"/>
            </p:cNvSpPr>
            <p:nvPr/>
          </p:nvSpPr>
          <p:spPr>
            <a:xfrm>
              <a:off x="716" y="90"/>
              <a:ext cx="272" cy="270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>
                  <a:solidFill>
                    <a:srgbClr val="1C1C1C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rgbClr val="1C1C1C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rgbClr val="1C1C1C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rgbClr val="1C1C1C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zh-CN" altLang="en-US" sz="2400" dirty="0">
                <a:solidFill>
                  <a:schemeClr val="tx1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9243" name="Rectangle 73"/>
            <p:cNvSpPr>
              <a:spLocks noChangeAspect="1"/>
            </p:cNvSpPr>
            <p:nvPr/>
          </p:nvSpPr>
          <p:spPr>
            <a:xfrm>
              <a:off x="1282" y="82"/>
              <a:ext cx="272" cy="271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>
                  <a:solidFill>
                    <a:srgbClr val="1C1C1C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rgbClr val="1C1C1C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rgbClr val="1C1C1C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rgbClr val="1C1C1C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zh-CN" altLang="en-US" sz="2400" dirty="0">
                <a:solidFill>
                  <a:schemeClr val="tx1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9244" name="TextBox 41"/>
            <p:cNvSpPr txBox="1"/>
            <p:nvPr/>
          </p:nvSpPr>
          <p:spPr>
            <a:xfrm>
              <a:off x="1497" y="27"/>
              <a:ext cx="839" cy="34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>
                  <a:solidFill>
                    <a:srgbClr val="1C1C1C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rgbClr val="1C1C1C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rgbClr val="1C1C1C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rgbClr val="1C1C1C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r>
                <a:rPr lang="zh-CN" altLang="en-US" sz="3000" b="1" dirty="0">
                  <a:solidFill>
                    <a:schemeClr val="tx1"/>
                  </a:solidFill>
                  <a:latin typeface="楷体_GB2312" panose="02010609030101010101" pitchFamily="49" charset="-122"/>
                </a:rPr>
                <a:t>（只）</a:t>
              </a:r>
              <a:endParaRPr lang="zh-CN" altLang="en-US" sz="3000" b="1" dirty="0">
                <a:solidFill>
                  <a:schemeClr val="tx1"/>
                </a:solidFill>
                <a:latin typeface="楷体_GB2312" panose="02010609030101010101" pitchFamily="49" charset="-122"/>
              </a:endParaRPr>
            </a:p>
          </p:txBody>
        </p:sp>
        <p:sp>
          <p:nvSpPr>
            <p:cNvPr id="9245" name="Rectangle 70"/>
            <p:cNvSpPr>
              <a:spLocks noChangeAspect="1"/>
            </p:cNvSpPr>
            <p:nvPr/>
          </p:nvSpPr>
          <p:spPr>
            <a:xfrm>
              <a:off x="929" y="0"/>
              <a:ext cx="422" cy="477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>
                  <a:solidFill>
                    <a:srgbClr val="1C1C1C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rgbClr val="1C1C1C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rgbClr val="1C1C1C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rgbClr val="1C1C1C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None/>
              </a:pPr>
              <a:r>
                <a:rPr lang="zh-CN" altLang="en-US" sz="3600" dirty="0">
                  <a:solidFill>
                    <a:schemeClr val="tx1"/>
                  </a:solidFill>
                </a:rPr>
                <a:t>＝</a:t>
              </a:r>
              <a:endParaRPr lang="zh-CN" altLang="en-US" sz="3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5768975" y="4552315"/>
            <a:ext cx="3563620" cy="850900"/>
            <a:chOff x="9022" y="7209"/>
            <a:chExt cx="5612" cy="1340"/>
          </a:xfrm>
        </p:grpSpPr>
        <p:sp>
          <p:nvSpPr>
            <p:cNvPr id="10" name="Rectangle 102"/>
            <p:cNvSpPr/>
            <p:nvPr/>
          </p:nvSpPr>
          <p:spPr>
            <a:xfrm>
              <a:off x="10461" y="7607"/>
              <a:ext cx="622" cy="623"/>
            </a:xfrm>
            <a:prstGeom prst="rect">
              <a:avLst/>
            </a:prstGeom>
            <a:solidFill>
              <a:schemeClr val="bg1"/>
            </a:solidFill>
            <a:ln w="1905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>
                  <a:solidFill>
                    <a:srgbClr val="1C1C1C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rgbClr val="1C1C1C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rgbClr val="1C1C1C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rgbClr val="1C1C1C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zh-CN" altLang="en-US" sz="3200" b="1" dirty="0">
                <a:solidFill>
                  <a:schemeClr val="tx1"/>
                </a:solidFill>
                <a:latin typeface="楷体_GB2312" panose="02010609030101010101" pitchFamily="49" charset="-122"/>
              </a:endParaRPr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9022" y="7209"/>
              <a:ext cx="5612" cy="1340"/>
              <a:chOff x="9022" y="6531"/>
              <a:chExt cx="5612" cy="1340"/>
            </a:xfrm>
          </p:grpSpPr>
          <p:sp>
            <p:nvSpPr>
              <p:cNvPr id="9237" name="TextBox 46"/>
              <p:cNvSpPr txBox="1"/>
              <p:nvPr/>
            </p:nvSpPr>
            <p:spPr>
              <a:xfrm>
                <a:off x="9022" y="6796"/>
                <a:ext cx="5612" cy="87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800">
                    <a:solidFill>
                      <a:srgbClr val="1C1C1C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rgbClr val="1C1C1C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rgbClr val="1C1C1C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rgbClr val="1C1C1C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+mn-lt"/>
                    <a:ea typeface="+mn-ea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r>
                  <a:rPr lang="zh-CN" altLang="en-US" sz="3000" b="1" dirty="0">
                    <a:solidFill>
                      <a:schemeClr val="tx1"/>
                    </a:solidFill>
                    <a:latin typeface="楷体_GB2312" panose="02010609030101010101" pitchFamily="49" charset="-122"/>
                  </a:rPr>
                  <a:t>还剩   只。      </a:t>
                </a:r>
                <a:endParaRPr lang="zh-CN" altLang="en-US" sz="3000" b="1" dirty="0">
                  <a:solidFill>
                    <a:schemeClr val="tx1"/>
                  </a:solidFill>
                  <a:latin typeface="楷体_GB2312" panose="02010609030101010101" pitchFamily="49" charset="-122"/>
                </a:endParaRPr>
              </a:p>
            </p:txBody>
          </p:sp>
          <p:sp>
            <p:nvSpPr>
              <p:cNvPr id="8232" name="Rectangle 4"/>
              <p:cNvSpPr txBox="1"/>
              <p:nvPr/>
            </p:nvSpPr>
            <p:spPr>
              <a:xfrm>
                <a:off x="10235" y="6531"/>
                <a:ext cx="975" cy="134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ctr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800">
                    <a:solidFill>
                      <a:srgbClr val="1C1C1C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rgbClr val="1C1C1C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rgbClr val="1C1C1C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rgbClr val="1C1C1C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+mn-lt"/>
                    <a:ea typeface="+mn-ea"/>
                  </a:defRPr>
                </a:lvl5pPr>
              </a:lstStyle>
              <a:p>
                <a:pPr marL="0" lvl="0" indent="0" algn="ctr" eaLnBrk="1" hangingPunct="1">
                  <a:spcBef>
                    <a:spcPct val="0"/>
                  </a:spcBef>
                  <a:buNone/>
                </a:pPr>
                <a:r>
                  <a:rPr lang="en-US" altLang="zh-CN" sz="2600" b="1">
                    <a:solidFill>
                      <a:srgbClr val="FF0000"/>
                    </a:solidFill>
                    <a:ea typeface="黑体" panose="02010609060101010101" pitchFamily="49" charset="-122"/>
                  </a:rPr>
                  <a:t>5</a:t>
                </a:r>
                <a:endParaRPr lang="en-US" altLang="zh-CN" sz="2600" b="1">
                  <a:solidFill>
                    <a:srgbClr val="FF0000"/>
                  </a:solidFill>
                  <a:ea typeface="黑体" panose="02010609060101010101" pitchFamily="49" charset="-122"/>
                </a:endParaRPr>
              </a:p>
            </p:txBody>
          </p:sp>
        </p:grpSp>
      </p:grpSp>
      <p:pic>
        <p:nvPicPr>
          <p:cNvPr id="19460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408430"/>
            <a:ext cx="5395595" cy="386461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6" name="组合 5"/>
          <p:cNvGrpSpPr/>
          <p:nvPr/>
        </p:nvGrpSpPr>
        <p:grpSpPr>
          <a:xfrm>
            <a:off x="5724525" y="1503680"/>
            <a:ext cx="3816350" cy="644525"/>
            <a:chOff x="9015" y="2368"/>
            <a:chExt cx="6010" cy="1015"/>
          </a:xfrm>
        </p:grpSpPr>
        <p:grpSp>
          <p:nvGrpSpPr>
            <p:cNvPr id="11" name="Group 11"/>
            <p:cNvGrpSpPr/>
            <p:nvPr/>
          </p:nvGrpSpPr>
          <p:grpSpPr>
            <a:xfrm rot="0">
              <a:off x="9015" y="2368"/>
              <a:ext cx="6010" cy="1015"/>
              <a:chOff x="0" y="0"/>
              <a:chExt cx="2404" cy="406"/>
            </a:xfrm>
          </p:grpSpPr>
          <p:sp>
            <p:nvSpPr>
              <p:cNvPr id="12" name="TextBox 28"/>
              <p:cNvSpPr txBox="1"/>
              <p:nvPr/>
            </p:nvSpPr>
            <p:spPr>
              <a:xfrm>
                <a:off x="0" y="0"/>
                <a:ext cx="2404" cy="40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800">
                    <a:solidFill>
                      <a:srgbClr val="1C1C1C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rgbClr val="1C1C1C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rgbClr val="1C1C1C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rgbClr val="1C1C1C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+mn-lt"/>
                    <a:ea typeface="+mn-ea"/>
                  </a:defRPr>
                </a:lvl5pPr>
              </a:lstStyle>
              <a:p>
                <a:pPr marL="0" lvl="0" indent="0"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zh-CN" altLang="en-US" sz="3000" b="1" dirty="0">
                    <a:solidFill>
                      <a:schemeClr val="tx1"/>
                    </a:solidFill>
                    <a:latin typeface="楷体_GB2312" panose="02010609030101010101" pitchFamily="49" charset="-122"/>
                  </a:rPr>
                  <a:t>一共有</a:t>
                </a:r>
                <a:r>
                  <a:rPr lang="en-US" altLang="zh-CN" sz="3000" b="1">
                    <a:solidFill>
                      <a:schemeClr val="tx1"/>
                    </a:solidFill>
                    <a:latin typeface="楷体_GB2312" panose="02010609030101010101" pitchFamily="49" charset="-122"/>
                  </a:rPr>
                  <a:t>   </a:t>
                </a:r>
                <a:r>
                  <a:rPr lang="zh-CN" altLang="en-US" sz="3000" b="1">
                    <a:solidFill>
                      <a:schemeClr val="tx1"/>
                    </a:solidFill>
                    <a:latin typeface="楷体_GB2312" panose="02010609030101010101" pitchFamily="49" charset="-122"/>
                  </a:rPr>
                  <a:t>只 </a:t>
                </a:r>
                <a:r>
                  <a:rPr lang="zh-CN" altLang="en-US" sz="3000" b="1" dirty="0">
                    <a:solidFill>
                      <a:schemeClr val="tx1"/>
                    </a:solidFill>
                    <a:latin typeface="楷体_GB2312" panose="02010609030101010101" pitchFamily="49" charset="-122"/>
                  </a:rPr>
                  <a:t>  ，</a:t>
                </a:r>
                <a:endParaRPr lang="en-US" altLang="zh-CN" sz="3000" b="1">
                  <a:solidFill>
                    <a:schemeClr val="tx1"/>
                  </a:solidFill>
                  <a:latin typeface="楷体_GB2312" panose="02010609030101010101" pitchFamily="49" charset="-122"/>
                </a:endParaRPr>
              </a:p>
            </p:txBody>
          </p:sp>
          <p:sp>
            <p:nvSpPr>
              <p:cNvPr id="13" name="Rectangle 102"/>
              <p:cNvSpPr/>
              <p:nvPr/>
            </p:nvSpPr>
            <p:spPr>
              <a:xfrm>
                <a:off x="779" y="72"/>
                <a:ext cx="249" cy="249"/>
              </a:xfrm>
              <a:prstGeom prst="rect">
                <a:avLst/>
              </a:prstGeom>
              <a:solidFill>
                <a:schemeClr val="bg1"/>
              </a:solidFill>
              <a:ln w="1905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anchor="ctr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800">
                    <a:solidFill>
                      <a:srgbClr val="1C1C1C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rgbClr val="1C1C1C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rgbClr val="1C1C1C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rgbClr val="1C1C1C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+mn-lt"/>
                    <a:ea typeface="+mn-ea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endParaRPr lang="zh-CN" altLang="en-US" sz="3200" b="1" dirty="0">
                  <a:solidFill>
                    <a:schemeClr val="tx1"/>
                  </a:solidFill>
                  <a:latin typeface="楷体_GB2312" panose="02010609030101010101" pitchFamily="49" charset="-122"/>
                </a:endParaRPr>
              </a:p>
            </p:txBody>
          </p:sp>
        </p:grpSp>
        <p:pic>
          <p:nvPicPr>
            <p:cNvPr id="10270" name="Picture 84" descr="22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434" y="2548"/>
              <a:ext cx="708" cy="557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7" name="组合 6"/>
          <p:cNvGrpSpPr/>
          <p:nvPr/>
        </p:nvGrpSpPr>
        <p:grpSpPr>
          <a:xfrm>
            <a:off x="5728970" y="2235517"/>
            <a:ext cx="3189288" cy="552450"/>
            <a:chOff x="9022" y="3521"/>
            <a:chExt cx="5023" cy="870"/>
          </a:xfrm>
        </p:grpSpPr>
        <p:grpSp>
          <p:nvGrpSpPr>
            <p:cNvPr id="16" name="Group 17"/>
            <p:cNvGrpSpPr/>
            <p:nvPr/>
          </p:nvGrpSpPr>
          <p:grpSpPr>
            <a:xfrm>
              <a:off x="9022" y="3521"/>
              <a:ext cx="5023" cy="870"/>
              <a:chOff x="0" y="-15"/>
              <a:chExt cx="2009" cy="348"/>
            </a:xfrm>
          </p:grpSpPr>
          <p:sp>
            <p:nvSpPr>
              <p:cNvPr id="17" name="TextBox 43"/>
              <p:cNvSpPr txBox="1"/>
              <p:nvPr/>
            </p:nvSpPr>
            <p:spPr>
              <a:xfrm>
                <a:off x="0" y="-15"/>
                <a:ext cx="2009" cy="34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800">
                    <a:solidFill>
                      <a:srgbClr val="1C1C1C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rgbClr val="1C1C1C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rgbClr val="1C1C1C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rgbClr val="1C1C1C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+mn-lt"/>
                    <a:ea typeface="+mn-ea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r>
                  <a:rPr lang="zh-CN" altLang="en-US" sz="3000" b="1" dirty="0">
                    <a:solidFill>
                      <a:schemeClr val="tx1"/>
                    </a:solidFill>
                    <a:latin typeface="楷体_GB2312" panose="02010609030101010101" pitchFamily="49" charset="-122"/>
                  </a:rPr>
                  <a:t>游走了   只</a:t>
                </a:r>
                <a:r>
                  <a:rPr lang="zh-CN" altLang="en-US" sz="3000" b="1" dirty="0">
                    <a:solidFill>
                      <a:schemeClr val="tx1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 </a:t>
                </a:r>
                <a:r>
                  <a:rPr lang="zh-CN" altLang="en-US" sz="3000" b="1" dirty="0">
                    <a:solidFill>
                      <a:schemeClr val="tx1"/>
                    </a:solidFill>
                    <a:latin typeface="方正楷体简体" panose="03000509000000000000" pitchFamily="65" charset="-122"/>
                  </a:rPr>
                  <a:t>   ，</a:t>
                </a:r>
                <a:endParaRPr lang="zh-CN" altLang="en-US" sz="3000" b="1" dirty="0">
                  <a:solidFill>
                    <a:schemeClr val="tx1"/>
                  </a:solidFill>
                  <a:latin typeface="方正楷体简体" panose="03000509000000000000" pitchFamily="65" charset="-122"/>
                </a:endParaRPr>
              </a:p>
            </p:txBody>
          </p:sp>
          <p:sp>
            <p:nvSpPr>
              <p:cNvPr id="18" name="Rectangle 102"/>
              <p:cNvSpPr/>
              <p:nvPr/>
            </p:nvSpPr>
            <p:spPr>
              <a:xfrm>
                <a:off x="777" y="1"/>
                <a:ext cx="249" cy="249"/>
              </a:xfrm>
              <a:prstGeom prst="rect">
                <a:avLst/>
              </a:prstGeom>
              <a:solidFill>
                <a:schemeClr val="bg1"/>
              </a:solidFill>
              <a:ln w="1905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anchor="ctr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800">
                    <a:solidFill>
                      <a:srgbClr val="1C1C1C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rgbClr val="1C1C1C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rgbClr val="1C1C1C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rgbClr val="1C1C1C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+mn-lt"/>
                    <a:ea typeface="+mn-ea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endParaRPr lang="zh-CN" altLang="en-US" sz="3200" b="1" dirty="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  <p:pic>
          <p:nvPicPr>
            <p:cNvPr id="2" name="Picture 84" descr="22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521" y="3652"/>
              <a:ext cx="708" cy="557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5" name="组合 4"/>
          <p:cNvGrpSpPr/>
          <p:nvPr/>
        </p:nvGrpSpPr>
        <p:grpSpPr>
          <a:xfrm>
            <a:off x="5713095" y="2865755"/>
            <a:ext cx="3575050" cy="552450"/>
            <a:chOff x="8997" y="4513"/>
            <a:chExt cx="5630" cy="870"/>
          </a:xfrm>
        </p:grpSpPr>
        <p:sp>
          <p:nvSpPr>
            <p:cNvPr id="21" name="TextBox 46"/>
            <p:cNvSpPr txBox="1"/>
            <p:nvPr/>
          </p:nvSpPr>
          <p:spPr>
            <a:xfrm>
              <a:off x="8997" y="4513"/>
              <a:ext cx="5630" cy="87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>
                  <a:solidFill>
                    <a:srgbClr val="1C1C1C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rgbClr val="1C1C1C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rgbClr val="1C1C1C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rgbClr val="1C1C1C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r>
                <a:rPr lang="zh-CN" altLang="en-US" sz="3000" b="1" dirty="0">
                  <a:solidFill>
                    <a:schemeClr val="tx1"/>
                  </a:solidFill>
                  <a:latin typeface="楷体_GB2312" panose="02010609030101010101" pitchFamily="49" charset="-122"/>
                </a:rPr>
                <a:t>还剩几只   ？</a:t>
              </a:r>
              <a:endParaRPr lang="zh-CN" altLang="en-US" sz="3000" b="1" dirty="0">
                <a:solidFill>
                  <a:schemeClr val="tx1"/>
                </a:solidFill>
                <a:latin typeface="楷体_GB2312" panose="02010609030101010101" pitchFamily="49" charset="-122"/>
              </a:endParaRPr>
            </a:p>
          </p:txBody>
        </p:sp>
        <p:pic>
          <p:nvPicPr>
            <p:cNvPr id="3" name="Picture 84" descr="22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704" y="4643"/>
              <a:ext cx="708" cy="557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27" name="组合 26"/>
          <p:cNvGrpSpPr/>
          <p:nvPr/>
        </p:nvGrpSpPr>
        <p:grpSpPr>
          <a:xfrm>
            <a:off x="5556885" y="3712210"/>
            <a:ext cx="2534920" cy="864870"/>
            <a:chOff x="8751" y="5846"/>
            <a:chExt cx="3992" cy="1362"/>
          </a:xfrm>
        </p:grpSpPr>
        <p:grpSp>
          <p:nvGrpSpPr>
            <p:cNvPr id="26" name="组合 25"/>
            <p:cNvGrpSpPr/>
            <p:nvPr/>
          </p:nvGrpSpPr>
          <p:grpSpPr>
            <a:xfrm>
              <a:off x="8751" y="5846"/>
              <a:ext cx="2507" cy="1363"/>
              <a:chOff x="8751" y="5846"/>
              <a:chExt cx="2507" cy="1363"/>
            </a:xfrm>
          </p:grpSpPr>
          <p:sp>
            <p:nvSpPr>
              <p:cNvPr id="8224" name="Rectangle 4"/>
              <p:cNvSpPr txBox="1"/>
              <p:nvPr/>
            </p:nvSpPr>
            <p:spPr>
              <a:xfrm>
                <a:off x="8751" y="5846"/>
                <a:ext cx="793" cy="134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ctr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800">
                    <a:solidFill>
                      <a:srgbClr val="1C1C1C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rgbClr val="1C1C1C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rgbClr val="1C1C1C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rgbClr val="1C1C1C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+mn-lt"/>
                    <a:ea typeface="+mn-ea"/>
                  </a:defRPr>
                </a:lvl5pPr>
              </a:lstStyle>
              <a:p>
                <a:pPr marL="0" lvl="0" indent="0" algn="ctr" eaLnBrk="1" hangingPunct="1">
                  <a:spcBef>
                    <a:spcPct val="0"/>
                  </a:spcBef>
                  <a:buNone/>
                </a:pPr>
                <a:r>
                  <a:rPr lang="en-US" altLang="zh-CN" sz="2600" b="1">
                    <a:solidFill>
                      <a:srgbClr val="FF0000"/>
                    </a:solidFill>
                    <a:ea typeface="黑体" panose="02010609060101010101" pitchFamily="49" charset="-122"/>
                  </a:rPr>
                  <a:t>8</a:t>
                </a:r>
                <a:endParaRPr lang="en-US" altLang="zh-CN" sz="2600" b="1">
                  <a:solidFill>
                    <a:srgbClr val="FF0000"/>
                  </a:solidFill>
                  <a:ea typeface="黑体" panose="02010609060101010101" pitchFamily="49" charset="-122"/>
                </a:endParaRPr>
              </a:p>
            </p:txBody>
          </p:sp>
          <p:sp>
            <p:nvSpPr>
              <p:cNvPr id="8225" name="Rectangle 4"/>
              <p:cNvSpPr txBox="1"/>
              <p:nvPr/>
            </p:nvSpPr>
            <p:spPr>
              <a:xfrm>
                <a:off x="10466" y="5869"/>
                <a:ext cx="792" cy="134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ctr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800">
                    <a:solidFill>
                      <a:srgbClr val="1C1C1C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rgbClr val="1C1C1C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rgbClr val="1C1C1C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rgbClr val="1C1C1C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+mn-lt"/>
                    <a:ea typeface="+mn-ea"/>
                  </a:defRPr>
                </a:lvl5pPr>
              </a:lstStyle>
              <a:p>
                <a:pPr marL="0" lvl="0" indent="0" algn="ctr" eaLnBrk="1" hangingPunct="1">
                  <a:spcBef>
                    <a:spcPct val="0"/>
                  </a:spcBef>
                  <a:buNone/>
                </a:pPr>
                <a:r>
                  <a:rPr lang="en-US" altLang="zh-CN" sz="2600" b="1">
                    <a:solidFill>
                      <a:srgbClr val="FF0000"/>
                    </a:solidFill>
                    <a:ea typeface="黑体" panose="02010609060101010101" pitchFamily="49" charset="-122"/>
                  </a:rPr>
                  <a:t>3</a:t>
                </a:r>
                <a:endParaRPr lang="en-US" altLang="zh-CN" sz="2600" b="1">
                  <a:solidFill>
                    <a:srgbClr val="FF0000"/>
                  </a:solidFill>
                  <a:ea typeface="黑体" panose="02010609060101010101" pitchFamily="49" charset="-122"/>
                </a:endParaRPr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9663" y="5846"/>
              <a:ext cx="3080" cy="1340"/>
              <a:chOff x="9663" y="5846"/>
              <a:chExt cx="3080" cy="1340"/>
            </a:xfrm>
          </p:grpSpPr>
          <p:sp>
            <p:nvSpPr>
              <p:cNvPr id="8226" name="Rectangle 4"/>
              <p:cNvSpPr txBox="1"/>
              <p:nvPr/>
            </p:nvSpPr>
            <p:spPr>
              <a:xfrm>
                <a:off x="11951" y="5846"/>
                <a:ext cx="793" cy="134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ctr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800">
                    <a:solidFill>
                      <a:srgbClr val="1C1C1C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rgbClr val="1C1C1C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rgbClr val="1C1C1C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rgbClr val="1C1C1C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+mn-lt"/>
                    <a:ea typeface="+mn-ea"/>
                  </a:defRPr>
                </a:lvl5pPr>
              </a:lstStyle>
              <a:p>
                <a:pPr marL="0" lvl="0" indent="0" algn="ctr" eaLnBrk="1" hangingPunct="1">
                  <a:spcBef>
                    <a:spcPct val="0"/>
                  </a:spcBef>
                  <a:buNone/>
                </a:pPr>
                <a:r>
                  <a:rPr lang="en-US" altLang="zh-CN" sz="2600" b="1">
                    <a:solidFill>
                      <a:srgbClr val="FF0000"/>
                    </a:solidFill>
                    <a:ea typeface="黑体" panose="02010609060101010101" pitchFamily="49" charset="-122"/>
                  </a:rPr>
                  <a:t>5</a:t>
                </a:r>
                <a:endParaRPr lang="en-US" altLang="zh-CN" sz="2600" b="1">
                  <a:solidFill>
                    <a:srgbClr val="FF0000"/>
                  </a:solidFill>
                  <a:ea typeface="黑体" panose="02010609060101010101" pitchFamily="49" charset="-122"/>
                </a:endParaRPr>
              </a:p>
            </p:txBody>
          </p:sp>
          <p:sp>
            <p:nvSpPr>
              <p:cNvPr id="4" name="Rectangle 4"/>
              <p:cNvSpPr txBox="1"/>
              <p:nvPr/>
            </p:nvSpPr>
            <p:spPr>
              <a:xfrm>
                <a:off x="9663" y="5921"/>
                <a:ext cx="790" cy="119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ctr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800">
                    <a:solidFill>
                      <a:srgbClr val="1C1C1C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rgbClr val="1C1C1C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rgbClr val="1C1C1C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rgbClr val="1C1C1C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+mn-lt"/>
                    <a:ea typeface="+mn-ea"/>
                  </a:defRPr>
                </a:lvl5pPr>
              </a:lstStyle>
              <a:p>
                <a:pPr marL="0" lvl="0" indent="0" algn="ctr" eaLnBrk="1" hangingPunct="1">
                  <a:spcBef>
                    <a:spcPct val="0"/>
                  </a:spcBef>
                  <a:buNone/>
                </a:pPr>
                <a:r>
                  <a:rPr lang="zh-CN" altLang="en-US" sz="2600" b="1" dirty="0">
                    <a:solidFill>
                      <a:srgbClr val="FF0000"/>
                    </a:solidFill>
                  </a:rPr>
                  <a:t>－</a:t>
                </a:r>
                <a:endParaRPr lang="zh-CN" altLang="en-US" sz="2600" b="1" dirty="0"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15" name="Rectangle 4"/>
          <p:cNvSpPr txBox="1"/>
          <p:nvPr/>
        </p:nvSpPr>
        <p:spPr>
          <a:xfrm>
            <a:off x="6878638" y="1408430"/>
            <a:ext cx="503237" cy="8509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1C1C1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1C1C1C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C1C1C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1C1C1C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zh-CN" sz="2600" b="1">
                <a:solidFill>
                  <a:srgbClr val="FF0000"/>
                </a:solidFill>
                <a:ea typeface="黑体" panose="02010609060101010101" pitchFamily="49" charset="-122"/>
              </a:rPr>
              <a:t>8</a:t>
            </a:r>
            <a:endParaRPr lang="en-US" altLang="zh-CN" sz="2600" b="1">
              <a:solidFill>
                <a:srgbClr val="FF0000"/>
              </a:solidFill>
              <a:ea typeface="黑体" panose="02010609060101010101" pitchFamily="49" charset="-122"/>
            </a:endParaRPr>
          </a:p>
        </p:txBody>
      </p:sp>
      <p:sp>
        <p:nvSpPr>
          <p:cNvPr id="8213" name="Rectangle 4"/>
          <p:cNvSpPr txBox="1"/>
          <p:nvPr/>
        </p:nvSpPr>
        <p:spPr>
          <a:xfrm>
            <a:off x="6886893" y="2085340"/>
            <a:ext cx="503237" cy="8509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1C1C1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1C1C1C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C1C1C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1C1C1C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zh-CN" sz="2600" b="1">
                <a:solidFill>
                  <a:srgbClr val="FF0000"/>
                </a:solidFill>
                <a:ea typeface="黑体" panose="02010609060101010101" pitchFamily="49" charset="-122"/>
              </a:rPr>
              <a:t>3</a:t>
            </a:r>
            <a:endParaRPr lang="en-US" altLang="zh-CN" sz="2600" b="1">
              <a:solidFill>
                <a:srgbClr val="FF0000"/>
              </a:solidFill>
              <a:ea typeface="黑体" panose="02010609060101010101" pitchFamily="49" charset="-122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358640"/>
            <a:ext cx="2540000" cy="841375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491105"/>
            <a:ext cx="2540000" cy="1867535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866775" y="2726690"/>
            <a:ext cx="600710" cy="111442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944880" y="3244215"/>
            <a:ext cx="600710" cy="111442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290320" y="2803525"/>
            <a:ext cx="600710" cy="1114425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467485" y="3279140"/>
            <a:ext cx="600710" cy="111442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832610" y="2792730"/>
            <a:ext cx="606425" cy="1125220"/>
          </a:xfrm>
          <a:prstGeom prst="rect">
            <a:avLst/>
          </a:prstGeom>
        </p:spPr>
      </p:pic>
      <p:grpSp>
        <p:nvGrpSpPr>
          <p:cNvPr id="47" name="组合 46"/>
          <p:cNvGrpSpPr/>
          <p:nvPr/>
        </p:nvGrpSpPr>
        <p:grpSpPr>
          <a:xfrm>
            <a:off x="-94615" y="3084195"/>
            <a:ext cx="2542540" cy="1504950"/>
            <a:chOff x="0" y="6564"/>
            <a:chExt cx="4004" cy="2370"/>
          </a:xfrm>
        </p:grpSpPr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65" y="7516"/>
              <a:ext cx="598" cy="1400"/>
            </a:xfrm>
            <a:prstGeom prst="rect">
              <a:avLst/>
            </a:prstGeom>
          </p:spPr>
        </p:pic>
        <p:grpSp>
          <p:nvGrpSpPr>
            <p:cNvPr id="46" name="组合 45"/>
            <p:cNvGrpSpPr/>
            <p:nvPr/>
          </p:nvGrpSpPr>
          <p:grpSpPr>
            <a:xfrm>
              <a:off x="0" y="6564"/>
              <a:ext cx="4004" cy="2370"/>
              <a:chOff x="0" y="4756"/>
              <a:chExt cx="4004" cy="2370"/>
            </a:xfrm>
          </p:grpSpPr>
          <p:pic>
            <p:nvPicPr>
              <p:cNvPr id="23" name="图片 22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816" y="4756"/>
                <a:ext cx="667" cy="2370"/>
              </a:xfrm>
              <a:prstGeom prst="rect">
                <a:avLst/>
              </a:prstGeom>
            </p:spPr>
          </p:pic>
          <p:pic>
            <p:nvPicPr>
              <p:cNvPr id="24" name="图片 23"/>
              <p:cNvPicPr>
                <a:picLocks noChangeAspect="1"/>
              </p:cNvPicPr>
              <p:nvPr/>
            </p:nvPicPr>
            <p:blipFill>
              <a:blip r:embed="rId6"/>
              <a:srcRect r="30980"/>
              <a:stretch>
                <a:fillRect/>
              </a:stretch>
            </p:blipFill>
            <p:spPr>
              <a:xfrm>
                <a:off x="3235" y="4756"/>
                <a:ext cx="769" cy="2343"/>
              </a:xfrm>
              <a:prstGeom prst="rect">
                <a:avLst/>
              </a:prstGeom>
            </p:spPr>
          </p:pic>
          <p:pic>
            <p:nvPicPr>
              <p:cNvPr id="44" name="图片 43"/>
              <p:cNvPicPr>
                <a:picLocks noChangeAspect="1"/>
              </p:cNvPicPr>
              <p:nvPr/>
            </p:nvPicPr>
            <p:blipFill>
              <a:blip r:embed="rId6"/>
              <a:srcRect r="31343"/>
              <a:stretch>
                <a:fillRect/>
              </a:stretch>
            </p:blipFill>
            <p:spPr>
              <a:xfrm>
                <a:off x="2460" y="5281"/>
                <a:ext cx="1292" cy="1845"/>
              </a:xfrm>
              <a:prstGeom prst="rect">
                <a:avLst/>
              </a:prstGeom>
            </p:spPr>
          </p:pic>
          <p:pic>
            <p:nvPicPr>
              <p:cNvPr id="45" name="图片 44"/>
              <p:cNvPicPr>
                <a:picLocks noChangeAspect="1"/>
              </p:cNvPicPr>
              <p:nvPr/>
            </p:nvPicPr>
            <p:blipFill>
              <a:blip r:embed="rId6"/>
              <a:srcRect r="30821"/>
              <a:stretch>
                <a:fillRect/>
              </a:stretch>
            </p:blipFill>
            <p:spPr>
              <a:xfrm>
                <a:off x="0" y="5759"/>
                <a:ext cx="1488" cy="1348"/>
              </a:xfrm>
              <a:prstGeom prst="rect">
                <a:avLst/>
              </a:prstGeom>
            </p:spPr>
          </p:pic>
        </p:grpSp>
      </p:grpSp>
      <p:cxnSp>
        <p:nvCxnSpPr>
          <p:cNvPr id="73" name="直接连接符 72"/>
          <p:cNvCxnSpPr/>
          <p:nvPr/>
        </p:nvCxnSpPr>
        <p:spPr>
          <a:xfrm flipV="1">
            <a:off x="1470025" y="2488565"/>
            <a:ext cx="1657350" cy="3556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3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3835" y="228600"/>
            <a:ext cx="8735695" cy="64008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080,&quot;width&quot;:13757}"/>
</p:tagLst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楷体_GB2312"/>
        <a:cs typeface=""/>
      </a:majorFont>
      <a:minorFont>
        <a:latin typeface="Arial"/>
        <a:ea typeface="楷体_GB2312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1_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默认设计模板">
      <a:majorFont>
        <a:latin typeface="Arial"/>
        <a:ea typeface="楷体_GB2312"/>
        <a:cs typeface=""/>
      </a:majorFont>
      <a:minorFont>
        <a:latin typeface="Arial"/>
        <a:ea typeface="楷体_GB2312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楷体_GB2312"/>
        <a:cs typeface=""/>
      </a:majorFont>
      <a:minorFont>
        <a:latin typeface="Arial"/>
        <a:ea typeface="楷体_GB2312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楷体_GB2312"/>
        <a:cs typeface=""/>
      </a:majorFont>
      <a:minorFont>
        <a:latin typeface="Arial"/>
        <a:ea typeface="楷体_GB2312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322</Words>
  <Application>WPS 演示</Application>
  <PresentationFormat>在屏幕上显示</PresentationFormat>
  <Paragraphs>147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16</vt:i4>
      </vt:variant>
    </vt:vector>
  </HeadingPairs>
  <TitlesOfParts>
    <vt:vector size="33" baseType="lpstr">
      <vt:lpstr>Arial</vt:lpstr>
      <vt:lpstr>宋体</vt:lpstr>
      <vt:lpstr>Wingdings</vt:lpstr>
      <vt:lpstr>楷体_GB2312</vt:lpstr>
      <vt:lpstr>新宋体</vt:lpstr>
      <vt:lpstr>Calibri</vt:lpstr>
      <vt:lpstr>方正楷体简体</vt:lpstr>
      <vt:lpstr>黑体</vt:lpstr>
      <vt:lpstr>楷体</vt:lpstr>
      <vt:lpstr>等线</vt:lpstr>
      <vt:lpstr>华文新魏</vt:lpstr>
      <vt:lpstr>微软雅黑</vt:lpstr>
      <vt:lpstr>Arial Unicode MS</vt:lpstr>
      <vt:lpstr>默认设计模板</vt:lpstr>
      <vt:lpstr>1_默认设计模板</vt:lpstr>
      <vt:lpstr>2_默认设计模板</vt:lpstr>
      <vt:lpstr>3_默认设计模板</vt:lpstr>
      <vt:lpstr>PowerPoint 演示文稿</vt:lpstr>
      <vt:lpstr>看图说图意，列式计算</vt:lpstr>
      <vt:lpstr>看图说图意，列式计算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数学 一年级上册 教学参考 多媒体资源</dc:title>
  <dc:creator>王薇</dc:creator>
  <cp:lastModifiedBy>婷</cp:lastModifiedBy>
  <cp:revision>567</cp:revision>
  <dcterms:created xsi:type="dcterms:W3CDTF">2012-03-15T05:58:00Z</dcterms:created>
  <dcterms:modified xsi:type="dcterms:W3CDTF">2021-03-20T12:55:09Z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2052-11.1.0.10228</vt:lpwstr>
  </property>
</Properties>
</file>